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handoutMasterIdLst>
    <p:handoutMasterId r:id="rId14"/>
  </p:handoutMasterIdLst>
  <p:sldIdLst>
    <p:sldId id="256" r:id="rId2"/>
    <p:sldId id="271" r:id="rId3"/>
    <p:sldId id="284" r:id="rId4"/>
    <p:sldId id="279" r:id="rId5"/>
    <p:sldId id="283" r:id="rId6"/>
    <p:sldId id="281" r:id="rId7"/>
    <p:sldId id="288" r:id="rId8"/>
    <p:sldId id="285" r:id="rId9"/>
    <p:sldId id="286" r:id="rId10"/>
    <p:sldId id="287" r:id="rId11"/>
    <p:sldId id="282" r:id="rId12"/>
  </p:sldIdLst>
  <p:sldSz cx="12192000" cy="6858000"/>
  <p:notesSz cx="6858000" cy="9144000"/>
  <p:defaultTextStyle>
    <a:defPPr rtl="0">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欢迎" id="{E75E278A-FF0E-49A4-B170-79828D63BBAD}">
          <p14:sldIdLst>
            <p14:sldId id="256"/>
          </p14:sldIdLst>
        </p14:section>
        <p14:section name="设计、平滑、添加注释、协作、操作说明搜索" id="{B9B51309-D148-4332-87C2-07BE32FBCA3B}">
          <p14:sldIdLst>
            <p14:sldId id="271"/>
            <p14:sldId id="284"/>
            <p14:sldId id="279"/>
            <p14:sldId id="283"/>
            <p14:sldId id="281"/>
            <p14:sldId id="288"/>
            <p14:sldId id="285"/>
            <p14:sldId id="286"/>
            <p14:sldId id="287"/>
          </p14:sldIdLst>
        </p14:section>
        <p14:section name="了解详细信息" id="{2CC34DB2-6590-42C0-AD4B-A04C6060184E}">
          <p14:sldIdLst>
            <p14:sldId id="28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404040"/>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241" autoAdjust="0"/>
  </p:normalViewPr>
  <p:slideViewPr>
    <p:cSldViewPr snapToGrid="0">
      <p:cViewPr varScale="1">
        <p:scale>
          <a:sx n="138" d="100"/>
          <a:sy n="138" d="100"/>
        </p:scale>
        <p:origin x="156" y="6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5" d="100"/>
          <a:sy n="75" d="100"/>
        </p:scale>
        <p:origin x="361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zh-CN" altLang="en-US">
              <a:latin typeface="Microsoft YaHei UI" panose="020B0503020204020204" pitchFamily="34" charset="-122"/>
              <a:ea typeface="Microsoft YaHei UI"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AA071E02-3F1A-4B0B-8EE9-4F1B741D9601}" type="datetime1">
              <a:rPr lang="zh-CN" altLang="en-US" smtClean="0">
                <a:latin typeface="Microsoft YaHei UI" panose="020B0503020204020204" pitchFamily="34" charset="-122"/>
                <a:ea typeface="Microsoft YaHei UI" panose="020B0503020204020204" pitchFamily="34" charset="-122"/>
              </a:rPr>
              <a:t>2023/4/26</a:t>
            </a:fld>
            <a:endParaRPr lang="zh-CN" altLang="en-US" dirty="0">
              <a:latin typeface="Microsoft YaHei UI" panose="020B0503020204020204" pitchFamily="34" charset="-122"/>
              <a:ea typeface="Microsoft YaHei UI"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zh-CN" altLang="en-US">
              <a:latin typeface="Microsoft YaHei UI" panose="020B0503020204020204" pitchFamily="34" charset="-122"/>
              <a:ea typeface="Microsoft YaHei UI"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679768-A2FC-4D08-91F6-8DCE6C566B36}" type="slidenum">
              <a:rPr lang="en-US" altLang="zh-CN" smtClean="0">
                <a:latin typeface="Microsoft YaHei UI" panose="020B0503020204020204" pitchFamily="34" charset="-122"/>
                <a:ea typeface="Microsoft YaHei UI" panose="020B0503020204020204" pitchFamily="34" charset="-122"/>
              </a:rPr>
              <a:t>‹#›</a:t>
            </a:fld>
            <a:endParaRPr lang="zh-CN" altLang="en-US" dirty="0">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icrosoft YaHei UI" panose="020B0503020204020204" pitchFamily="34" charset="-122"/>
                <a:ea typeface="Microsoft YaHei UI" panose="020B0503020204020204" pitchFamily="34" charset="-122"/>
              </a:defRPr>
            </a:lvl1pPr>
          </a:lstStyle>
          <a:p>
            <a:endParaRPr 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icrosoft YaHei UI" panose="020B0503020204020204" pitchFamily="34" charset="-122"/>
                <a:ea typeface="Microsoft YaHei UI" panose="020B0503020204020204" pitchFamily="34" charset="-122"/>
              </a:defRPr>
            </a:lvl1pPr>
          </a:lstStyle>
          <a:p>
            <a:fld id="{81DCBD32-5E35-4514-9815-F3DDD3668777}" type="datetime1">
              <a:rPr lang="zh-CN" altLang="en-US" smtClean="0"/>
              <a:t>2023/4/26</a:t>
            </a:fld>
            <a:endParaRPr 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zh-cn" dirty="0"/>
              <a:t>单击此处编辑母版文本样式</a:t>
            </a:r>
          </a:p>
          <a:p>
            <a:pPr lvl="1" rtl="0"/>
            <a:r>
              <a:rPr lang="zh-cn" dirty="0"/>
              <a:t>第二级</a:t>
            </a:r>
          </a:p>
          <a:p>
            <a:pPr lvl="2" rtl="0"/>
            <a:r>
              <a:rPr lang="zh-cn" dirty="0"/>
              <a:t>第三级</a:t>
            </a:r>
          </a:p>
          <a:p>
            <a:pPr lvl="3" rtl="0"/>
            <a:r>
              <a:rPr lang="zh-cn" dirty="0"/>
              <a:t>第四级</a:t>
            </a:r>
          </a:p>
          <a:p>
            <a:pPr lvl="4" rtl="0"/>
            <a:r>
              <a:rPr lang="zh-cn"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icrosoft YaHei UI" panose="020B0503020204020204" pitchFamily="34" charset="-122"/>
                <a:ea typeface="Microsoft YaHei UI" panose="020B0503020204020204" pitchFamily="34" charset="-122"/>
              </a:defRPr>
            </a:lvl1pPr>
          </a:lstStyle>
          <a:p>
            <a:endParaRPr 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icrosoft YaHei UI" panose="020B0503020204020204" pitchFamily="34" charset="-122"/>
                <a:ea typeface="Microsoft YaHei UI" panose="020B0503020204020204" pitchFamily="34" charset="-122"/>
              </a:defRPr>
            </a:lvl1pPr>
          </a:lstStyle>
          <a:p>
            <a:fld id="{DF61EA0F-A667-4B49-8422-0062BC55E249}" type="slidenum">
              <a:rPr lang="en-US" smtClean="0"/>
              <a:pPr/>
              <a:t>‹#›</a:t>
            </a:fld>
            <a:endParaRPr lang="en-US" dirty="0"/>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icrosoft YaHei UI" panose="020B0503020204020204" pitchFamily="34" charset="-122"/>
        <a:ea typeface="Microsoft YaHei UI" panose="020B0503020204020204" pitchFamily="34" charset="-122"/>
        <a:cs typeface="+mn-cs"/>
      </a:defRPr>
    </a:lvl1pPr>
    <a:lvl2pPr marL="457200" algn="l" defTabSz="914400" rtl="0" eaLnBrk="1" latinLnBrk="0" hangingPunct="1">
      <a:defRPr sz="1200" kern="1200">
        <a:solidFill>
          <a:schemeClr val="tx1"/>
        </a:solidFill>
        <a:latin typeface="Microsoft YaHei UI" panose="020B0503020204020204" pitchFamily="34" charset="-122"/>
        <a:ea typeface="Microsoft YaHei UI" panose="020B0503020204020204" pitchFamily="34" charset="-122"/>
        <a:cs typeface="+mn-cs"/>
      </a:defRPr>
    </a:lvl2pPr>
    <a:lvl3pPr marL="914400" algn="l" defTabSz="914400" rtl="0" eaLnBrk="1" latinLnBrk="0" hangingPunct="1">
      <a:defRPr sz="1200" kern="1200">
        <a:solidFill>
          <a:schemeClr val="tx1"/>
        </a:solidFill>
        <a:latin typeface="Microsoft YaHei UI" panose="020B0503020204020204" pitchFamily="34" charset="-122"/>
        <a:ea typeface="Microsoft YaHei UI" panose="020B0503020204020204" pitchFamily="34" charset="-122"/>
        <a:cs typeface="+mn-cs"/>
      </a:defRPr>
    </a:lvl3pPr>
    <a:lvl4pPr marL="1371600" algn="l" defTabSz="914400" rtl="0" eaLnBrk="1" latinLnBrk="0" hangingPunct="1">
      <a:defRPr sz="1200" kern="1200">
        <a:solidFill>
          <a:schemeClr val="tx1"/>
        </a:solidFill>
        <a:latin typeface="Microsoft YaHei UI" panose="020B0503020204020204" pitchFamily="34" charset="-122"/>
        <a:ea typeface="Microsoft YaHei UI" panose="020B0503020204020204" pitchFamily="34" charset="-122"/>
        <a:cs typeface="+mn-cs"/>
      </a:defRPr>
    </a:lvl4pPr>
    <a:lvl5pPr marL="1828800" algn="l" defTabSz="914400" rtl="0" eaLnBrk="1" latinLnBrk="0" hangingPunct="1">
      <a:defRPr sz="1200" kern="1200">
        <a:solidFill>
          <a:schemeClr val="tx1"/>
        </a:solidFill>
        <a:latin typeface="Microsoft YaHei UI" panose="020B0503020204020204" pitchFamily="34" charset="-122"/>
        <a:ea typeface="Microsoft YaHei UI"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rtlCol="0"/>
          <a:lstStyle/>
          <a:p>
            <a:pPr rtl="0"/>
            <a:endParaRPr lang="zh-CN" altLang="en-US">
              <a:latin typeface="Microsoft YaHei UI" panose="020B0503020204020204" pitchFamily="34" charset="-122"/>
              <a:ea typeface="Microsoft YaHei UI" panose="020B0503020204020204" pitchFamily="34" charset="-122"/>
            </a:endParaRPr>
          </a:p>
        </p:txBody>
      </p:sp>
      <p:sp>
        <p:nvSpPr>
          <p:cNvPr id="4" name="幻灯片编号占位符 3"/>
          <p:cNvSpPr>
            <a:spLocks noGrp="1"/>
          </p:cNvSpPr>
          <p:nvPr>
            <p:ph type="sldNum" sz="quarter" idx="10"/>
          </p:nvPr>
        </p:nvSpPr>
        <p:spPr/>
        <p:txBody>
          <a:bodyPr rtlCol="0"/>
          <a:lstStyle/>
          <a:p>
            <a:pPr rtl="0"/>
            <a:fld id="{DF61EA0F-A667-4B49-8422-0062BC55E249}" type="slidenum">
              <a:rPr lang="en-US" altLang="zh-CN" smtClean="0">
                <a:latin typeface="Microsoft YaHei UI" panose="020B0503020204020204" pitchFamily="34" charset="-122"/>
                <a:ea typeface="Microsoft YaHei UI" panose="020B0503020204020204" pitchFamily="34" charset="-122"/>
              </a:rPr>
              <a:t>1</a:t>
            </a:fld>
            <a:endParaRPr lang="zh-CN" altLang="en-US" dirty="0">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latin typeface="Microsoft YaHei UI" panose="020B0503020204020204" pitchFamily="34" charset="-122"/>
              <a:ea typeface="Microsoft YaHei UI" panose="020B0503020204020204" pitchFamily="34" charset="-122"/>
            </a:endParaRPr>
          </a:p>
        </p:txBody>
      </p:sp>
      <p:sp>
        <p:nvSpPr>
          <p:cNvPr id="4" name="灯片编号占位符 3"/>
          <p:cNvSpPr>
            <a:spLocks noGrp="1"/>
          </p:cNvSpPr>
          <p:nvPr>
            <p:ph type="sldNum" sz="quarter" idx="5"/>
          </p:nvPr>
        </p:nvSpPr>
        <p:spPr/>
        <p:txBody>
          <a:bodyPr/>
          <a:lstStyle/>
          <a:p>
            <a:pPr rtl="0"/>
            <a:fld id="{DF61EA0F-A667-4B49-8422-0062BC55E249}" type="slidenum">
              <a:rPr lang="en-US" altLang="zh-CN" smtClean="0">
                <a:latin typeface="Microsoft YaHei UI" panose="020B0503020204020204" pitchFamily="34" charset="-122"/>
                <a:ea typeface="Microsoft YaHei UI" panose="020B0503020204020204" pitchFamily="34" charset="-122"/>
              </a:rPr>
              <a:t>2</a:t>
            </a:fld>
            <a:endParaRPr lang="zh-CN" altLang="en-US" dirty="0">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3675401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latin typeface="Microsoft YaHei UI" panose="020B0503020204020204" pitchFamily="34" charset="-122"/>
              <a:ea typeface="Microsoft YaHei UI" panose="020B0503020204020204" pitchFamily="34" charset="-122"/>
            </a:endParaRPr>
          </a:p>
        </p:txBody>
      </p:sp>
      <p:sp>
        <p:nvSpPr>
          <p:cNvPr id="4" name="灯片编号占位符 3"/>
          <p:cNvSpPr>
            <a:spLocks noGrp="1"/>
          </p:cNvSpPr>
          <p:nvPr>
            <p:ph type="sldNum" sz="quarter" idx="5"/>
          </p:nvPr>
        </p:nvSpPr>
        <p:spPr/>
        <p:txBody>
          <a:bodyPr/>
          <a:lstStyle/>
          <a:p>
            <a:pPr rtl="0"/>
            <a:fld id="{DF61EA0F-A667-4B49-8422-0062BC55E249}" type="slidenum">
              <a:rPr lang="en-US" altLang="zh-CN" smtClean="0">
                <a:latin typeface="Microsoft YaHei UI" panose="020B0503020204020204" pitchFamily="34" charset="-122"/>
                <a:ea typeface="Microsoft YaHei UI" panose="020B0503020204020204" pitchFamily="34" charset="-122"/>
              </a:rPr>
              <a:t>4</a:t>
            </a:fld>
            <a:endParaRPr lang="zh-CN" altLang="en-US" dirty="0">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1981118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latin typeface="Microsoft YaHei UI" panose="020B0503020204020204" pitchFamily="34" charset="-122"/>
              <a:ea typeface="Microsoft YaHei UI" panose="020B0503020204020204" pitchFamily="34" charset="-122"/>
            </a:endParaRPr>
          </a:p>
        </p:txBody>
      </p:sp>
      <p:sp>
        <p:nvSpPr>
          <p:cNvPr id="4" name="灯片编号占位符 3"/>
          <p:cNvSpPr>
            <a:spLocks noGrp="1"/>
          </p:cNvSpPr>
          <p:nvPr>
            <p:ph type="sldNum" sz="quarter" idx="5"/>
          </p:nvPr>
        </p:nvSpPr>
        <p:spPr/>
        <p:txBody>
          <a:bodyPr/>
          <a:lstStyle/>
          <a:p>
            <a:pPr rtl="0"/>
            <a:fld id="{DF61EA0F-A667-4B49-8422-0062BC55E249}" type="slidenum">
              <a:rPr lang="en-US" altLang="zh-CN" smtClean="0">
                <a:latin typeface="Microsoft YaHei UI" panose="020B0503020204020204" pitchFamily="34" charset="-122"/>
                <a:ea typeface="Microsoft YaHei UI" panose="020B0503020204020204" pitchFamily="34" charset="-122"/>
              </a:rPr>
              <a:t>6</a:t>
            </a:fld>
            <a:endParaRPr lang="zh-CN" altLang="en-US" dirty="0">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3423974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latin typeface="Microsoft YaHei UI" panose="020B0503020204020204" pitchFamily="34" charset="-122"/>
              <a:ea typeface="Microsoft YaHei UI" panose="020B0503020204020204" pitchFamily="34" charset="-122"/>
            </a:endParaRPr>
          </a:p>
        </p:txBody>
      </p:sp>
      <p:sp>
        <p:nvSpPr>
          <p:cNvPr id="4" name="灯片编号占位符 3"/>
          <p:cNvSpPr>
            <a:spLocks noGrp="1"/>
          </p:cNvSpPr>
          <p:nvPr>
            <p:ph type="sldNum" sz="quarter" idx="5"/>
          </p:nvPr>
        </p:nvSpPr>
        <p:spPr/>
        <p:txBody>
          <a:bodyPr/>
          <a:lstStyle/>
          <a:p>
            <a:pPr rtl="0"/>
            <a:fld id="{DF61EA0F-A667-4B49-8422-0062BC55E249}" type="slidenum">
              <a:rPr lang="en-US" altLang="zh-CN" smtClean="0">
                <a:latin typeface="Microsoft YaHei UI" panose="020B0503020204020204" pitchFamily="34" charset="-122"/>
                <a:ea typeface="Microsoft YaHei UI" panose="020B0503020204020204" pitchFamily="34" charset="-122"/>
              </a:rPr>
              <a:t>7</a:t>
            </a:fld>
            <a:endParaRPr lang="zh-CN" altLang="en-US" dirty="0">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431626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rtlCol="0"/>
          <a:lstStyle/>
          <a:p>
            <a:pPr rtl="0"/>
            <a:endParaRPr lang="zh-CN" altLang="en-US">
              <a:latin typeface="Microsoft YaHei UI" panose="020B0503020204020204" pitchFamily="34" charset="-122"/>
              <a:ea typeface="Microsoft YaHei UI" panose="020B0503020204020204" pitchFamily="34" charset="-122"/>
            </a:endParaRPr>
          </a:p>
        </p:txBody>
      </p:sp>
      <p:sp>
        <p:nvSpPr>
          <p:cNvPr id="4" name="幻灯片编号占位符 3"/>
          <p:cNvSpPr>
            <a:spLocks noGrp="1"/>
          </p:cNvSpPr>
          <p:nvPr>
            <p:ph type="sldNum" sz="quarter" idx="10"/>
          </p:nvPr>
        </p:nvSpPr>
        <p:spPr/>
        <p:txBody>
          <a:bodyPr rtlCol="0"/>
          <a:lstStyle/>
          <a:p>
            <a:pPr rtl="0"/>
            <a:fld id="{DF61EA0F-A667-4B49-8422-0062BC55E249}" type="slidenum">
              <a:rPr lang="en-US" altLang="zh-CN" smtClean="0">
                <a:latin typeface="Microsoft YaHei UI" panose="020B0503020204020204" pitchFamily="34" charset="-122"/>
                <a:ea typeface="Microsoft YaHei UI" panose="020B0503020204020204" pitchFamily="34" charset="-122"/>
              </a:rPr>
              <a:t>11</a:t>
            </a:fld>
            <a:endParaRPr lang="zh-CN" altLang="en-US" dirty="0">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3421780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长方形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sz="1800" noProof="0">
              <a:latin typeface="Microsoft YaHei UI" panose="020B0503020204020204" pitchFamily="34" charset="-122"/>
              <a:ea typeface="Microsoft YaHei UI" panose="020B0503020204020204" pitchFamily="34" charset="-122"/>
            </a:endParaRPr>
          </a:p>
        </p:txBody>
      </p:sp>
      <p:sp>
        <p:nvSpPr>
          <p:cNvPr id="2" name="标题 1"/>
          <p:cNvSpPr>
            <a:spLocks noGrp="1"/>
          </p:cNvSpPr>
          <p:nvPr>
            <p:ph type="title"/>
          </p:nvPr>
        </p:nvSpPr>
        <p:spPr/>
        <p:txBody>
          <a:bodyPr rtlCol="0"/>
          <a:lstStyle>
            <a:lvl1pPr>
              <a:defRPr>
                <a:latin typeface="Microsoft YaHei UI Light" panose="020B0502040204020203" pitchFamily="34" charset="-122"/>
                <a:ea typeface="Microsoft YaHei UI Light" panose="020B0502040204020203" pitchFamily="34" charset="-122"/>
              </a:defRPr>
            </a:lvl1pPr>
          </a:lstStyle>
          <a:p>
            <a:pPr rtl="0"/>
            <a:r>
              <a:rPr lang="zh-CN" altLang="en-US" noProof="0"/>
              <a:t>单击此处编辑母版标题样式</a:t>
            </a:r>
            <a:endParaRPr lang="zh-CN" altLang="en-US" noProof="0" dirty="0"/>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9" name="长方形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rtl="0"/>
            <a:endParaRPr lang="zh-CN" altLang="en-US" sz="1800" noProof="0">
              <a:latin typeface="Microsoft YaHei UI" panose="020B0503020204020204" pitchFamily="34" charset="-122"/>
              <a:ea typeface="Microsoft YaHei UI" panose="020B0503020204020204" pitchFamily="34" charset="-122"/>
            </a:endParaRPr>
          </a:p>
        </p:txBody>
      </p:sp>
      <p:cxnSp>
        <p:nvCxnSpPr>
          <p:cNvPr id="12" name="直接连接符​​(S)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标题 3"/>
          <p:cNvSpPr>
            <a:spLocks noGrp="1"/>
          </p:cNvSpPr>
          <p:nvPr>
            <p:ph type="title"/>
          </p:nvPr>
        </p:nvSpPr>
        <p:spPr>
          <a:xfrm>
            <a:off x="521207" y="448056"/>
            <a:ext cx="6877119" cy="640080"/>
          </a:xfrm>
        </p:spPr>
        <p:txBody>
          <a:bodyPr rtlCol="0" anchor="b" anchorCtr="0">
            <a:normAutofit/>
          </a:bodyPr>
          <a:lstStyle>
            <a:lvl1pPr>
              <a:defRPr sz="2800">
                <a:solidFill>
                  <a:schemeClr val="bg2">
                    <a:lumMod val="25000"/>
                  </a:schemeClr>
                </a:solidFill>
                <a:latin typeface="Microsoft YaHei UI Light" panose="020B0502040204020203" pitchFamily="34" charset="-122"/>
                <a:ea typeface="Microsoft YaHei UI Light" panose="020B0502040204020203" pitchFamily="34" charset="-122"/>
              </a:defRPr>
            </a:lvl1pPr>
          </a:lstStyle>
          <a:p>
            <a:pPr rtl="0"/>
            <a:r>
              <a:rPr lang="zh-CN" altLang="en-US" noProof="0"/>
              <a:t>单击此处编辑母版标题样式</a:t>
            </a:r>
            <a:endParaRPr lang="zh-CN" altLang="en-US" noProof="0" dirty="0"/>
          </a:p>
        </p:txBody>
      </p:sp>
      <p:sp>
        <p:nvSpPr>
          <p:cNvPr id="3" name="内容占位符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latin typeface="Microsoft YaHei UI" panose="020B0503020204020204" pitchFamily="34" charset="-122"/>
                <a:ea typeface="Microsoft YaHei UI" panose="020B0503020204020204" pitchFamily="34" charset="-122"/>
              </a:defRPr>
            </a:lvl1pPr>
            <a:lvl2pPr>
              <a:defRPr lang="en-US" sz="1200" smtClean="0">
                <a:solidFill>
                  <a:schemeClr val="tx1">
                    <a:lumMod val="75000"/>
                    <a:lumOff val="25000"/>
                  </a:schemeClr>
                </a:solidFill>
                <a:latin typeface="Microsoft YaHei UI" panose="020B0503020204020204" pitchFamily="34" charset="-122"/>
                <a:ea typeface="Microsoft YaHei UI" panose="020B0503020204020204" pitchFamily="34" charset="-122"/>
              </a:defRPr>
            </a:lvl2pPr>
            <a:lvl3pPr>
              <a:defRPr lang="en-US" sz="1200" smtClean="0">
                <a:solidFill>
                  <a:schemeClr val="tx1">
                    <a:lumMod val="75000"/>
                    <a:lumOff val="25000"/>
                  </a:schemeClr>
                </a:solidFill>
                <a:latin typeface="Microsoft YaHei UI" panose="020B0503020204020204" pitchFamily="34" charset="-122"/>
                <a:ea typeface="Microsoft YaHei UI" panose="020B0503020204020204" pitchFamily="34" charset="-122"/>
              </a:defRPr>
            </a:lvl3pPr>
            <a:lvl4pPr>
              <a:defRPr lang="en-US" sz="1200" smtClean="0">
                <a:solidFill>
                  <a:schemeClr val="tx1">
                    <a:lumMod val="75000"/>
                    <a:lumOff val="25000"/>
                  </a:schemeClr>
                </a:solidFill>
                <a:latin typeface="Microsoft YaHei UI" panose="020B0503020204020204" pitchFamily="34" charset="-122"/>
                <a:ea typeface="Microsoft YaHei UI" panose="020B0503020204020204" pitchFamily="34" charset="-122"/>
              </a:defRPr>
            </a:lvl4pPr>
            <a:lvl5pPr>
              <a:defRPr lang="en-US" sz="1200">
                <a:solidFill>
                  <a:schemeClr val="tx1">
                    <a:lumMod val="75000"/>
                    <a:lumOff val="25000"/>
                  </a:schemeClr>
                </a:solidFill>
                <a:latin typeface="Microsoft YaHei UI" panose="020B0503020204020204" pitchFamily="34" charset="-122"/>
                <a:ea typeface="Microsoft YaHei UI" panose="020B0503020204020204" pitchFamily="34" charset="-122"/>
              </a:defRPr>
            </a:lvl5pPr>
          </a:lstStyle>
          <a:p>
            <a:pPr marL="0" lvl="0" indent="0" rtl="0">
              <a:lnSpc>
                <a:spcPct val="150000"/>
              </a:lnSpc>
              <a:spcBef>
                <a:spcPts val="1000"/>
              </a:spcBef>
              <a:spcAft>
                <a:spcPts val="1200"/>
              </a:spcAft>
              <a:buNone/>
            </a:pPr>
            <a:r>
              <a:rPr lang="zh-CN" altLang="en-US" noProof="0"/>
              <a:t>单击此处编辑母版文本样式</a:t>
            </a:r>
          </a:p>
          <a:p>
            <a:pPr marL="0" lvl="1" indent="0" rtl="0">
              <a:lnSpc>
                <a:spcPct val="150000"/>
              </a:lnSpc>
              <a:spcBef>
                <a:spcPts val="1000"/>
              </a:spcBef>
              <a:spcAft>
                <a:spcPts val="1200"/>
              </a:spcAft>
              <a:buNone/>
            </a:pPr>
            <a:r>
              <a:rPr lang="zh-CN" altLang="en-US" noProof="0"/>
              <a:t>二级</a:t>
            </a:r>
          </a:p>
          <a:p>
            <a:pPr marL="0" lvl="2" indent="0" rtl="0">
              <a:lnSpc>
                <a:spcPct val="150000"/>
              </a:lnSpc>
              <a:spcBef>
                <a:spcPts val="1000"/>
              </a:spcBef>
              <a:spcAft>
                <a:spcPts val="1200"/>
              </a:spcAft>
              <a:buNone/>
            </a:pPr>
            <a:r>
              <a:rPr lang="zh-CN" altLang="en-US" noProof="0"/>
              <a:t>三级</a:t>
            </a:r>
          </a:p>
          <a:p>
            <a:pPr marL="0" lvl="3" indent="0" rtl="0">
              <a:lnSpc>
                <a:spcPct val="150000"/>
              </a:lnSpc>
              <a:spcBef>
                <a:spcPts val="1000"/>
              </a:spcBef>
              <a:spcAft>
                <a:spcPts val="1200"/>
              </a:spcAft>
              <a:buNone/>
            </a:pPr>
            <a:r>
              <a:rPr lang="zh-CN" altLang="en-US" noProof="0"/>
              <a:t>四级</a:t>
            </a:r>
          </a:p>
          <a:p>
            <a:pPr marL="0" lvl="4" indent="0" rtl="0">
              <a:lnSpc>
                <a:spcPct val="150000"/>
              </a:lnSpc>
              <a:spcBef>
                <a:spcPts val="1000"/>
              </a:spcBef>
              <a:spcAft>
                <a:spcPts val="1200"/>
              </a:spcAft>
              <a:buNone/>
            </a:pPr>
            <a:r>
              <a:rPr lang="zh-CN" altLang="en-US" noProof="0"/>
              <a:t>五级</a:t>
            </a:r>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latin typeface="Microsoft YaHei UI" panose="020B0503020204020204" pitchFamily="34" charset="-122"/>
                <a:ea typeface="Microsoft YaHei UI" panose="020B0503020204020204" pitchFamily="34" charset="-122"/>
              </a:defRPr>
            </a:lvl1pPr>
          </a:lstStyle>
          <a:p>
            <a:fld id="{FC0AFDC1-AB40-4941-83E0-44D5ED544864}" type="datetime1">
              <a:rPr lang="zh-CN" altLang="en-US" noProof="0" smtClean="0"/>
              <a:t>2023/4/26</a:t>
            </a:fld>
            <a:endParaRPr lang="zh-CN" altLang="en-US" noProof="0"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latin typeface="Microsoft YaHei UI" panose="020B0503020204020204" pitchFamily="34" charset="-122"/>
                <a:ea typeface="Microsoft YaHei UI" panose="020B0503020204020204" pitchFamily="34" charset="-122"/>
              </a:defRPr>
            </a:lvl1pPr>
          </a:lstStyle>
          <a:p>
            <a:endParaRPr lang="zh-CN" altLang="en-US" noProof="0"/>
          </a:p>
        </p:txBody>
      </p:sp>
      <p:sp>
        <p:nvSpPr>
          <p:cNvPr id="8" name="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latin typeface="Microsoft YaHei UI" panose="020B0503020204020204" pitchFamily="34" charset="-122"/>
                <a:ea typeface="Microsoft YaHei UI" panose="020B0503020204020204" pitchFamily="34" charset="-122"/>
              </a:defRPr>
            </a:lvl1pPr>
          </a:lstStyle>
          <a:p>
            <a:fld id="{9860EDB8-5305-433F-BE41-D7A86D811DB3}" type="slidenum">
              <a:rPr lang="en-US" altLang="zh-CN" noProof="0" smtClean="0"/>
              <a:pPr/>
              <a:t>‹#›</a:t>
            </a:fld>
            <a:endParaRPr lang="zh-CN" altLang="en-US" noProof="0" dirty="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9" name="长方形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sz="1800" noProof="0">
              <a:latin typeface="Microsoft YaHei UI" panose="020B0503020204020204" pitchFamily="34" charset="-122"/>
              <a:ea typeface="Microsoft YaHei UI" panose="020B0503020204020204" pitchFamily="34" charset="-122"/>
            </a:endParaRPr>
          </a:p>
        </p:txBody>
      </p:sp>
      <p:sp>
        <p:nvSpPr>
          <p:cNvPr id="10" name="长方形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sz="1800" noProof="0">
              <a:latin typeface="Microsoft YaHei UI" panose="020B0503020204020204" pitchFamily="34" charset="-122"/>
              <a:ea typeface="Microsoft YaHei UI" panose="020B0503020204020204" pitchFamily="34" charset="-122"/>
            </a:endParaRPr>
          </a:p>
        </p:txBody>
      </p:sp>
      <p:sp>
        <p:nvSpPr>
          <p:cNvPr id="2" name="标题 1"/>
          <p:cNvSpPr>
            <a:spLocks noGrp="1"/>
          </p:cNvSpPr>
          <p:nvPr>
            <p:ph type="title"/>
          </p:nvPr>
        </p:nvSpPr>
        <p:spPr>
          <a:xfrm>
            <a:off x="521208" y="1536192"/>
            <a:ext cx="6876288" cy="640080"/>
          </a:xfrm>
        </p:spPr>
        <p:txBody>
          <a:bodyPr rtlCol="0">
            <a:normAutofit/>
          </a:bodyPr>
          <a:lstStyle>
            <a:lvl1pPr>
              <a:defRPr sz="3600">
                <a:solidFill>
                  <a:schemeClr val="bg1"/>
                </a:solidFill>
                <a:latin typeface="Microsoft YaHei UI Light" panose="020B0502040204020203" pitchFamily="34" charset="-122"/>
                <a:ea typeface="Microsoft YaHei UI Light" panose="020B0502040204020203" pitchFamily="34" charset="-122"/>
              </a:defRPr>
            </a:lvl1pPr>
          </a:lstStyle>
          <a:p>
            <a:pPr rtl="0"/>
            <a:r>
              <a:rPr lang="zh-CN" altLang="en-US" noProof="0"/>
              <a:t>单击此处编辑母版标题样式</a:t>
            </a:r>
            <a:endParaRPr lang="zh-CN" altLang="en-US" noProof="0" dirty="0"/>
          </a:p>
        </p:txBody>
      </p:sp>
      <p:sp>
        <p:nvSpPr>
          <p:cNvPr id="7" name="内容占位符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icrosoft YaHei UI" panose="020B0503020204020204" pitchFamily="34" charset="-122"/>
                <a:ea typeface="Microsoft YaHei UI" panose="020B0503020204020204" pitchFamily="34" charset="-122"/>
              </a:defRPr>
            </a:lvl1pPr>
            <a:lvl2pPr>
              <a:defRPr lang="en-US" sz="1200" dirty="0" smtClean="0">
                <a:solidFill>
                  <a:schemeClr val="tx1">
                    <a:lumMod val="75000"/>
                    <a:lumOff val="25000"/>
                  </a:schemeClr>
                </a:solidFill>
                <a:latin typeface="Microsoft YaHei UI" panose="020B0503020204020204" pitchFamily="34" charset="-122"/>
                <a:ea typeface="Microsoft YaHei UI" panose="020B0503020204020204" pitchFamily="34" charset="-122"/>
              </a:defRPr>
            </a:lvl2pPr>
            <a:lvl3pPr>
              <a:defRPr lang="en-US" sz="1200" dirty="0" smtClean="0">
                <a:solidFill>
                  <a:schemeClr val="tx1">
                    <a:lumMod val="75000"/>
                    <a:lumOff val="25000"/>
                  </a:schemeClr>
                </a:solidFill>
                <a:latin typeface="Microsoft YaHei UI" panose="020B0503020204020204" pitchFamily="34" charset="-122"/>
                <a:ea typeface="Microsoft YaHei UI" panose="020B0503020204020204" pitchFamily="34" charset="-122"/>
              </a:defRPr>
            </a:lvl3pPr>
            <a:lvl4pPr>
              <a:defRPr lang="en-US" sz="1200" dirty="0" smtClean="0">
                <a:solidFill>
                  <a:schemeClr val="tx1">
                    <a:lumMod val="75000"/>
                    <a:lumOff val="25000"/>
                  </a:schemeClr>
                </a:solidFill>
                <a:latin typeface="Microsoft YaHei UI" panose="020B0503020204020204" pitchFamily="34" charset="-122"/>
                <a:ea typeface="Microsoft YaHei UI" panose="020B0503020204020204" pitchFamily="34" charset="-122"/>
              </a:defRPr>
            </a:lvl4pPr>
            <a:lvl5pPr>
              <a:defRPr lang="en-US" sz="1200" dirty="0">
                <a:solidFill>
                  <a:schemeClr val="tx1">
                    <a:lumMod val="75000"/>
                    <a:lumOff val="25000"/>
                  </a:schemeClr>
                </a:solidFill>
                <a:latin typeface="Microsoft YaHei UI" panose="020B0503020204020204" pitchFamily="34" charset="-122"/>
                <a:ea typeface="Microsoft YaHei UI" panose="020B0503020204020204" pitchFamily="34" charset="-122"/>
              </a:defRPr>
            </a:lvl5pPr>
          </a:lstStyle>
          <a:p>
            <a:pPr marL="0" lvl="0" indent="0" rtl="0">
              <a:lnSpc>
                <a:spcPct val="150000"/>
              </a:lnSpc>
              <a:spcBef>
                <a:spcPts val="1000"/>
              </a:spcBef>
              <a:spcAft>
                <a:spcPts val="1200"/>
              </a:spcAft>
              <a:buNone/>
            </a:pPr>
            <a:r>
              <a:rPr lang="zh-CN" altLang="en-US" noProof="0"/>
              <a:t>单击此处编辑母版文本样式</a:t>
            </a:r>
          </a:p>
          <a:p>
            <a:pPr marL="0" lvl="1" indent="0" rtl="0">
              <a:lnSpc>
                <a:spcPct val="150000"/>
              </a:lnSpc>
              <a:spcBef>
                <a:spcPts val="1000"/>
              </a:spcBef>
              <a:spcAft>
                <a:spcPts val="1200"/>
              </a:spcAft>
              <a:buNone/>
            </a:pPr>
            <a:r>
              <a:rPr lang="zh-CN" altLang="en-US" noProof="0"/>
              <a:t>二级</a:t>
            </a:r>
          </a:p>
          <a:p>
            <a:pPr marL="0" lvl="2" indent="0" rtl="0">
              <a:lnSpc>
                <a:spcPct val="150000"/>
              </a:lnSpc>
              <a:spcBef>
                <a:spcPts val="1000"/>
              </a:spcBef>
              <a:spcAft>
                <a:spcPts val="1200"/>
              </a:spcAft>
              <a:buNone/>
            </a:pPr>
            <a:r>
              <a:rPr lang="zh-CN" altLang="en-US" noProof="0"/>
              <a:t>三级</a:t>
            </a:r>
          </a:p>
          <a:p>
            <a:pPr marL="0" lvl="3" indent="0" rtl="0">
              <a:lnSpc>
                <a:spcPct val="150000"/>
              </a:lnSpc>
              <a:spcBef>
                <a:spcPts val="1000"/>
              </a:spcBef>
              <a:spcAft>
                <a:spcPts val="1200"/>
              </a:spcAft>
              <a:buNone/>
            </a:pPr>
            <a:r>
              <a:rPr lang="zh-CN" altLang="en-US" noProof="0"/>
              <a:t>四级</a:t>
            </a:r>
          </a:p>
          <a:p>
            <a:pPr marL="0" lvl="4" indent="0" rtl="0">
              <a:lnSpc>
                <a:spcPct val="150000"/>
              </a:lnSpc>
              <a:spcBef>
                <a:spcPts val="1000"/>
              </a:spcBef>
              <a:spcAft>
                <a:spcPts val="1200"/>
              </a:spcAft>
              <a:buNone/>
            </a:pPr>
            <a:r>
              <a:rPr lang="zh-CN" altLang="en-US" noProof="0"/>
              <a:t>五级</a:t>
            </a:r>
          </a:p>
        </p:txBody>
      </p:sp>
    </p:spTree>
    <p:extLst>
      <p:ext uri="{BB962C8B-B14F-4D97-AF65-F5344CB8AC3E}">
        <p14:creationId xmlns:p14="http://schemas.microsoft.com/office/powerpoint/2010/main" val="13356555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长方形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rtl="0"/>
            <a:endParaRPr lang="zh-CN" altLang="en-US" sz="1800" noProof="0">
              <a:latin typeface="Microsoft YaHei UI" panose="020B0503020204020204" pitchFamily="34" charset="-122"/>
              <a:ea typeface="Microsoft YaHei UI" panose="020B0503020204020204" pitchFamily="34" charset="-122"/>
            </a:endParaRPr>
          </a:p>
        </p:txBody>
      </p:sp>
      <p:sp>
        <p:nvSpPr>
          <p:cNvPr id="2" name="标题占位符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pPr rtl="0"/>
            <a:r>
              <a:rPr lang="zh-CN" altLang="en-US" noProof="0"/>
              <a:t>单击此处编辑母版标题样式</a:t>
            </a:r>
          </a:p>
        </p:txBody>
      </p:sp>
      <p:sp>
        <p:nvSpPr>
          <p:cNvPr id="3" name="文本占位符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rtl="0"/>
            <a:r>
              <a:rPr lang="zh-CN" altLang="en-US" noProof="0"/>
              <a:t>单击此处编辑母版文本样式</a:t>
            </a:r>
          </a:p>
          <a:p>
            <a:pPr lvl="1" rtl="0"/>
            <a:r>
              <a:rPr lang="zh-CN" altLang="en-US" noProof="0"/>
              <a:t>第二级</a:t>
            </a:r>
          </a:p>
          <a:p>
            <a:pPr lvl="2" rtl="0"/>
            <a:r>
              <a:rPr lang="zh-CN" altLang="en-US" noProof="0"/>
              <a:t>第三级</a:t>
            </a:r>
          </a:p>
          <a:p>
            <a:pPr lvl="3" rtl="0"/>
            <a:r>
              <a:rPr lang="zh-CN" altLang="en-US" noProof="0"/>
              <a:t>第四级</a:t>
            </a:r>
          </a:p>
          <a:p>
            <a:pPr lvl="4" rtl="0"/>
            <a:r>
              <a:rPr lang="zh-CN" altLang="en-US" noProof="0"/>
              <a:t>第五级</a:t>
            </a:r>
          </a:p>
        </p:txBody>
      </p:sp>
      <p:sp>
        <p:nvSpPr>
          <p:cNvPr id="4"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latin typeface="Microsoft YaHei UI" panose="020B0503020204020204" pitchFamily="34" charset="-122"/>
                <a:ea typeface="Microsoft YaHei UI" panose="020B0503020204020204" pitchFamily="34" charset="-122"/>
              </a:defRPr>
            </a:lvl1pPr>
          </a:lstStyle>
          <a:p>
            <a:fld id="{1814A537-FBC6-4533-8B31-767E68D33208}" type="datetime1">
              <a:rPr lang="zh-CN" altLang="en-US" noProof="0" smtClean="0"/>
              <a:t>2023/4/26</a:t>
            </a:fld>
            <a:endParaRPr lang="zh-CN" altLang="en-US" noProof="0" dirty="0"/>
          </a:p>
        </p:txBody>
      </p:sp>
      <p:sp>
        <p:nvSpPr>
          <p:cNvPr id="5"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latin typeface="Microsoft YaHei UI" panose="020B0503020204020204" pitchFamily="34" charset="-122"/>
                <a:ea typeface="Microsoft YaHei UI" panose="020B0503020204020204" pitchFamily="34" charset="-122"/>
              </a:defRPr>
            </a:lvl1pPr>
          </a:lstStyle>
          <a:p>
            <a:endParaRPr lang="zh-CN" altLang="en-US" noProof="0"/>
          </a:p>
        </p:txBody>
      </p:sp>
      <p:sp>
        <p:nvSpPr>
          <p:cNvPr id="6" name="灯片编号占位符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latin typeface="Microsoft YaHei UI" panose="020B0503020204020204" pitchFamily="34" charset="-122"/>
                <a:ea typeface="Microsoft YaHei UI" panose="020B0503020204020204" pitchFamily="34" charset="-122"/>
              </a:defRPr>
            </a:lvl1pPr>
          </a:lstStyle>
          <a:p>
            <a:fld id="{9860EDB8-5305-433F-BE41-D7A86D811DB3}" type="slidenum">
              <a:rPr lang="en-US" altLang="zh-CN" noProof="0" smtClean="0"/>
              <a:pPr/>
              <a:t>‹#›</a:t>
            </a:fld>
            <a:endParaRPr lang="zh-CN" altLang="en-US" noProof="0" dirty="0"/>
          </a:p>
        </p:txBody>
      </p:sp>
      <p:cxnSp>
        <p:nvCxnSpPr>
          <p:cNvPr id="8" name="直接连接符​​(S)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sldNum="0" hdr="0" ftr="0" dt="0"/>
  <p:txStyles>
    <p:titleStyle>
      <a:lvl1pPr algn="l" defTabSz="914400" rtl="0" eaLnBrk="1" latinLnBrk="0" hangingPunct="1">
        <a:spcBef>
          <a:spcPct val="0"/>
        </a:spcBef>
        <a:buNone/>
        <a:defRPr sz="2800" kern="1200">
          <a:solidFill>
            <a:schemeClr val="tx1"/>
          </a:solidFill>
          <a:latin typeface="Microsoft YaHei UI Light" panose="020B0502040204020203" pitchFamily="34" charset="-122"/>
          <a:ea typeface="Microsoft YaHei UI Light" panose="020B0502040204020203" pitchFamily="34" charset="-122"/>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baike.baidu.com/item/%E4%B8%96%E7%95%8C%E7%AC%AC%E4%BA%8C/13952882?fromModule=lemma_inlink"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hyperlink" Target="https://baike.baidu.com/item/%E5%9B%BD%E5%AE%B6%E5%92%8C%E5%9C%B0%E5%8C%BA/52039732?fromModule=lemma_inlink" TargetMode="External"/><Relationship Id="rId4" Type="http://schemas.openxmlformats.org/officeDocument/2006/relationships/hyperlink" Target="https://baike.baidu.com/item/%E6%B2%83%E4%BC%A6%C2%B7%E5%B7%B4%E8%8F%B2%E7%89%B9/472378?fromModule=lemma_inlink"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baike.baidu.com/item/%E4%B8%96%E7%95%8C%E7%AC%AC%E4%BA%8C/13952882?fromModule=lemma_inlink"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hyperlink" Target="https://baike.baidu.com/item/%E5%9B%BD%E5%AE%B6%E5%92%8C%E5%9C%B0%E5%8C%BA/52039732?fromModule=lemma_inlink" TargetMode="External"/><Relationship Id="rId4" Type="http://schemas.openxmlformats.org/officeDocument/2006/relationships/hyperlink" Target="https://baike.baidu.com/item/%E6%B2%83%E4%BC%A6%C2%B7%E5%B7%B4%E8%8F%B2%E7%89%B9/472378?fromModule=lemma_inlink"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baike.baidu.com/item/%E4%B8%96%E7%95%8C%E7%AC%AC%E4%BA%8C/13952882?fromModule=lemma_inlink"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hyperlink" Target="https://baike.baidu.com/item/%E5%9B%BD%E5%AE%B6%E5%92%8C%E5%9C%B0%E5%8C%BA/52039732?fromModule=lemma_inlink" TargetMode="External"/><Relationship Id="rId4" Type="http://schemas.openxmlformats.org/officeDocument/2006/relationships/hyperlink" Target="https://baike.baidu.com/item/%E6%B2%83%E4%BC%A6%C2%B7%E5%B7%B4%E8%8F%B2%E7%89%B9/472378?fromModule=lemma_inlin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1164324"/>
            <a:ext cx="10515600" cy="2387600"/>
          </a:xfrm>
        </p:spPr>
        <p:txBody>
          <a:bodyPr rtlCol="0" anchor="ctr" anchorCtr="0">
            <a:normAutofit/>
          </a:bodyPr>
          <a:lstStyle/>
          <a:p>
            <a:pPr rtl="0"/>
            <a:r>
              <a:rPr lang="zh-CN" altLang="en-US" sz="4800" dirty="0">
                <a:solidFill>
                  <a:schemeClr val="bg1"/>
                </a:solidFill>
              </a:rPr>
              <a:t>歡迎認識</a:t>
            </a:r>
            <a:r>
              <a:rPr lang="en-US" altLang="zh-CN" sz="4800" dirty="0">
                <a:solidFill>
                  <a:schemeClr val="bg1"/>
                </a:solidFill>
              </a:rPr>
              <a:t>XXX</a:t>
            </a:r>
            <a:r>
              <a:rPr lang="zh-CN" altLang="en-US" sz="4800" dirty="0">
                <a:solidFill>
                  <a:schemeClr val="bg1"/>
                </a:solidFill>
              </a:rPr>
              <a:t>企業</a:t>
            </a:r>
            <a:br>
              <a:rPr lang="en-US" altLang="zh-CN" sz="4800" dirty="0">
                <a:solidFill>
                  <a:schemeClr val="bg1"/>
                </a:solidFill>
              </a:rPr>
            </a:br>
            <a:r>
              <a:rPr lang="en-US" altLang="zh-CN" sz="4800" dirty="0">
                <a:solidFill>
                  <a:schemeClr val="bg1"/>
                </a:solidFill>
              </a:rPr>
              <a:t>Welcome to know XXX company</a:t>
            </a:r>
          </a:p>
        </p:txBody>
      </p:sp>
      <p:sp>
        <p:nvSpPr>
          <p:cNvPr id="3" name="副标题 2"/>
          <p:cNvSpPr>
            <a:spLocks noGrp="1"/>
          </p:cNvSpPr>
          <p:nvPr>
            <p:ph type="subTitle" idx="4294967295"/>
          </p:nvPr>
        </p:nvSpPr>
        <p:spPr>
          <a:xfrm>
            <a:off x="855620" y="3598123"/>
            <a:ext cx="9582736" cy="1137793"/>
          </a:xfrm>
        </p:spPr>
        <p:txBody>
          <a:bodyPr rtlCol="0">
            <a:normAutofit fontScale="85000" lnSpcReduction="20000"/>
          </a:bodyPr>
          <a:lstStyle/>
          <a:p>
            <a:pPr marL="0" indent="0" rtl="0">
              <a:buNone/>
            </a:pPr>
            <a:r>
              <a:rPr lang="zh-CN" altLang="en-US" sz="2400" dirty="0">
                <a:solidFill>
                  <a:schemeClr val="bg1"/>
                </a:solidFill>
                <a:latin typeface="Microsoft YaHei UI Light" panose="020B0502040204020203" pitchFamily="34" charset="-122"/>
                <a:ea typeface="Microsoft YaHei UI Light" panose="020B0502040204020203" pitchFamily="34" charset="-122"/>
              </a:rPr>
              <a:t>這裏可以放您的簡短介紹語言（建議采用中文字</a:t>
            </a:r>
            <a:r>
              <a:rPr lang="en-US" altLang="zh-CN" sz="2400" dirty="0">
                <a:solidFill>
                  <a:schemeClr val="bg1"/>
                </a:solidFill>
                <a:latin typeface="Microsoft YaHei UI Light" panose="020B0502040204020203" pitchFamily="34" charset="-122"/>
                <a:ea typeface="Microsoft YaHei UI Light" panose="020B0502040204020203" pitchFamily="34" charset="-122"/>
              </a:rPr>
              <a:t>100</a:t>
            </a:r>
            <a:r>
              <a:rPr lang="zh-CN" altLang="en-US" sz="2400" dirty="0">
                <a:solidFill>
                  <a:schemeClr val="bg1"/>
                </a:solidFill>
                <a:latin typeface="Microsoft YaHei UI Light" panose="020B0502040204020203" pitchFamily="34" charset="-122"/>
                <a:ea typeface="Microsoft YaHei UI Light" panose="020B0502040204020203" pitchFamily="34" charset="-122"/>
              </a:rPr>
              <a:t>字左右）</a:t>
            </a:r>
            <a:endParaRPr lang="en-US" altLang="zh-CN" sz="2400" dirty="0">
              <a:solidFill>
                <a:schemeClr val="bg1"/>
              </a:solidFill>
              <a:latin typeface="Microsoft YaHei UI Light" panose="020B0502040204020203" pitchFamily="34" charset="-122"/>
              <a:ea typeface="Microsoft YaHei UI Light" panose="020B0502040204020203" pitchFamily="34" charset="-122"/>
            </a:endParaRPr>
          </a:p>
          <a:p>
            <a:pPr marL="0" indent="0" rtl="0">
              <a:buNone/>
            </a:pPr>
            <a:r>
              <a:rPr lang="en-US" altLang="zh-CN" sz="2400" dirty="0">
                <a:solidFill>
                  <a:schemeClr val="bg1"/>
                </a:solidFill>
                <a:latin typeface="Microsoft YaHei UI Light" panose="020B0502040204020203" pitchFamily="34" charset="-122"/>
                <a:ea typeface="Microsoft YaHei UI Light" panose="020B0502040204020203" pitchFamily="34" charset="-122"/>
              </a:rPr>
              <a:t>Here you can put your short introduction language</a:t>
            </a:r>
            <a:endParaRPr lang="zh-CN" altLang="en-US" sz="2400" dirty="0">
              <a:solidFill>
                <a:schemeClr val="bg1"/>
              </a:solidFill>
              <a:latin typeface="Microsoft YaHei UI Light" panose="020B0502040204020203" pitchFamily="34" charset="-122"/>
              <a:ea typeface="Microsoft YaHei UI Light" panose="020B0502040204020203" pitchFamily="34" charset="-122"/>
            </a:endParaRPr>
          </a:p>
        </p:txBody>
      </p:sp>
      <p:pic>
        <p:nvPicPr>
          <p:cNvPr id="4" name="图片 3" descr="PowerPoint 程序图标"/>
          <p:cNvPicPr>
            <a:picLocks noChangeAspect="1"/>
          </p:cNvPicPr>
          <p:nvPr/>
        </p:nvPicPr>
        <p:blipFill>
          <a:blip r:embed="rId3"/>
          <a:srcRect/>
          <a:stretch/>
        </p:blipFill>
        <p:spPr bwMode="invGray">
          <a:xfrm>
            <a:off x="670216" y="5193062"/>
            <a:ext cx="822960" cy="822960"/>
          </a:xfrm>
          <a:prstGeom prst="rect">
            <a:avLst/>
          </a:prstGeom>
        </p:spPr>
      </p:pic>
    </p:spTree>
    <p:extLst>
      <p:ext uri="{BB962C8B-B14F-4D97-AF65-F5344CB8AC3E}">
        <p14:creationId xmlns:p14="http://schemas.microsoft.com/office/powerpoint/2010/main" val="2471807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19D42C-3A61-ED1A-9373-0816C08CE1D2}"/>
              </a:ext>
            </a:extLst>
          </p:cNvPr>
          <p:cNvSpPr>
            <a:spLocks noGrp="1"/>
          </p:cNvSpPr>
          <p:nvPr>
            <p:ph type="title"/>
          </p:nvPr>
        </p:nvSpPr>
        <p:spPr>
          <a:xfrm>
            <a:off x="521207" y="448056"/>
            <a:ext cx="10392216" cy="640080"/>
          </a:xfrm>
        </p:spPr>
        <p:txBody>
          <a:bodyPr>
            <a:normAutofit fontScale="90000"/>
          </a:bodyPr>
          <a:lstStyle/>
          <a:p>
            <a:r>
              <a:rPr lang="en-US" altLang="zh-CN" dirty="0"/>
              <a:t>XX</a:t>
            </a:r>
            <a:r>
              <a:rPr lang="zh-CN" altLang="en-US" dirty="0"/>
              <a:t>部門負責人</a:t>
            </a:r>
            <a:r>
              <a:rPr lang="en-US" altLang="zh-CN" dirty="0"/>
              <a:t>XXX</a:t>
            </a:r>
            <a:r>
              <a:rPr lang="zh-CN" altLang="en-US" dirty="0"/>
              <a:t>介紹   </a:t>
            </a:r>
            <a:r>
              <a:rPr lang="en-US" altLang="zh-CN" dirty="0"/>
              <a:t>Introduction of XXX, head of XX department</a:t>
            </a:r>
            <a:endParaRPr lang="zh-CN" altLang="en-US" dirty="0"/>
          </a:p>
        </p:txBody>
      </p:sp>
      <p:pic>
        <p:nvPicPr>
          <p:cNvPr id="4" name="内容占位符 3">
            <a:extLst>
              <a:ext uri="{FF2B5EF4-FFF2-40B4-BE49-F238E27FC236}">
                <a16:creationId xmlns:a16="http://schemas.microsoft.com/office/drawing/2014/main" id="{D8F65D55-3864-1479-1A16-90E7A53AAF3D}"/>
              </a:ext>
            </a:extLst>
          </p:cNvPr>
          <p:cNvPicPr>
            <a:picLocks noGrp="1" noChangeAspect="1"/>
          </p:cNvPicPr>
          <p:nvPr>
            <p:ph sz="quarter" idx="10"/>
          </p:nvPr>
        </p:nvPicPr>
        <p:blipFill>
          <a:blip r:embed="rId2"/>
          <a:stretch>
            <a:fillRect/>
          </a:stretch>
        </p:blipFill>
        <p:spPr>
          <a:xfrm>
            <a:off x="1334490" y="2076450"/>
            <a:ext cx="2066925" cy="2705100"/>
          </a:xfrm>
          <a:prstGeom prst="rect">
            <a:avLst/>
          </a:prstGeom>
        </p:spPr>
      </p:pic>
      <p:sp>
        <p:nvSpPr>
          <p:cNvPr id="6" name="文本框 5">
            <a:extLst>
              <a:ext uri="{FF2B5EF4-FFF2-40B4-BE49-F238E27FC236}">
                <a16:creationId xmlns:a16="http://schemas.microsoft.com/office/drawing/2014/main" id="{50AC6427-4D2D-FF7A-285F-860C1972EC24}"/>
              </a:ext>
            </a:extLst>
          </p:cNvPr>
          <p:cNvSpPr txBox="1"/>
          <p:nvPr/>
        </p:nvSpPr>
        <p:spPr>
          <a:xfrm>
            <a:off x="4389416" y="1317262"/>
            <a:ext cx="7082147" cy="5416868"/>
          </a:xfrm>
          <a:prstGeom prst="rect">
            <a:avLst/>
          </a:prstGeom>
          <a:noFill/>
        </p:spPr>
        <p:txBody>
          <a:bodyPr wrap="square">
            <a:spAutoFit/>
          </a:body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  1955</a:t>
            </a:r>
            <a:r>
              <a:rPr lang="zh-CN" altLang="en-US" dirty="0">
                <a:solidFill>
                  <a:prstClr val="black">
                    <a:lumMod val="75000"/>
                    <a:lumOff val="25000"/>
                  </a:prstClr>
                </a:solidFill>
                <a:cs typeface="Segoe UI" panose="020B0502040204020203" pitchFamily="34" charset="0"/>
              </a:rPr>
              <a:t>年生</a:t>
            </a:r>
            <a:endParaRPr lang="en-US" altLang="zh-CN" dirty="0">
              <a:solidFill>
                <a:prstClr val="black">
                  <a:lumMod val="75000"/>
                  <a:lumOff val="25000"/>
                </a:prstClr>
              </a:solidFill>
              <a:cs typeface="Segoe UI" panose="020B0502040204020203" pitchFamily="34" charset="0"/>
            </a:endParaRPr>
          </a:p>
          <a:p>
            <a:pPr algn="l"/>
            <a:r>
              <a:rPr lang="zh-CN" altLang="en-US" b="0" i="0" dirty="0">
                <a:solidFill>
                  <a:srgbClr val="333333"/>
                </a:solidFill>
                <a:effectLst/>
                <a:latin typeface="Helvetica Neue"/>
              </a:rPr>
              <a:t>霍华德</a:t>
            </a:r>
            <a:r>
              <a:rPr lang="en-US" altLang="zh-CN" b="0" i="0" dirty="0">
                <a:solidFill>
                  <a:srgbClr val="333333"/>
                </a:solidFill>
                <a:effectLst/>
                <a:latin typeface="Helvetica Neue"/>
              </a:rPr>
              <a:t>·G·</a:t>
            </a:r>
            <a:r>
              <a:rPr lang="zh-CN" altLang="en-US" b="0" i="0" dirty="0">
                <a:solidFill>
                  <a:srgbClr val="333333"/>
                </a:solidFill>
                <a:effectLst/>
                <a:latin typeface="Helvetica Neue"/>
              </a:rPr>
              <a:t>巴菲特，</a:t>
            </a:r>
            <a:r>
              <a:rPr lang="zh-CN" altLang="en-US" b="0" i="0" u="none" strike="noStrike" dirty="0">
                <a:solidFill>
                  <a:srgbClr val="136EC2"/>
                </a:solidFill>
                <a:effectLst/>
                <a:latin typeface="Helvetica Neue"/>
                <a:hlinkClick r:id="rId3"/>
              </a:rPr>
              <a:t>世界第二</a:t>
            </a:r>
            <a:r>
              <a:rPr lang="zh-CN" altLang="en-US" b="0" i="0" dirty="0">
                <a:solidFill>
                  <a:srgbClr val="333333"/>
                </a:solidFill>
                <a:effectLst/>
                <a:latin typeface="Helvetica Neue"/>
              </a:rPr>
              <a:t>富豪</a:t>
            </a:r>
            <a:r>
              <a:rPr lang="zh-CN" altLang="en-US" b="0" i="0" u="none" strike="noStrike" dirty="0">
                <a:solidFill>
                  <a:srgbClr val="136EC2"/>
                </a:solidFill>
                <a:effectLst/>
                <a:latin typeface="Helvetica Neue"/>
                <a:hlinkClick r:id="rId4"/>
              </a:rPr>
              <a:t>沃伦</a:t>
            </a:r>
            <a:r>
              <a:rPr lang="en-US" altLang="zh-CN" b="0" i="0" u="none" strike="noStrike" dirty="0">
                <a:solidFill>
                  <a:srgbClr val="136EC2"/>
                </a:solidFill>
                <a:effectLst/>
                <a:latin typeface="Helvetica Neue"/>
                <a:hlinkClick r:id="rId4"/>
              </a:rPr>
              <a:t>·</a:t>
            </a:r>
            <a:r>
              <a:rPr lang="zh-CN" altLang="en-US" b="0" i="0" u="none" strike="noStrike" dirty="0">
                <a:solidFill>
                  <a:srgbClr val="136EC2"/>
                </a:solidFill>
                <a:effectLst/>
                <a:latin typeface="Helvetica Neue"/>
                <a:hlinkClick r:id="rId4"/>
              </a:rPr>
              <a:t>巴菲特</a:t>
            </a:r>
            <a:r>
              <a:rPr lang="zh-CN" altLang="en-US" b="0" i="0" dirty="0">
                <a:solidFill>
                  <a:srgbClr val="333333"/>
                </a:solidFill>
                <a:effectLst/>
                <a:latin typeface="Helvetica Neue"/>
              </a:rPr>
              <a:t>的长子。他从</a:t>
            </a:r>
            <a:r>
              <a:rPr lang="en-US" altLang="zh-CN" b="0" i="0" dirty="0">
                <a:solidFill>
                  <a:srgbClr val="333333"/>
                </a:solidFill>
                <a:effectLst/>
                <a:latin typeface="Helvetica Neue"/>
              </a:rPr>
              <a:t>1995</a:t>
            </a:r>
            <a:r>
              <a:rPr lang="zh-CN" altLang="en-US" b="0" i="0" dirty="0">
                <a:solidFill>
                  <a:srgbClr val="333333"/>
                </a:solidFill>
                <a:effectLst/>
                <a:latin typeface="Helvetica Neue"/>
              </a:rPr>
              <a:t>年开始就紧跟父亲身边经营伯克希尔，并一直担任着林赛公司董事会董事一职。在任职的十几年中，霍华德掌握了完整的管理技巧，并把这家公司管理得有声有色。</a:t>
            </a:r>
          </a:p>
          <a:p>
            <a:pPr algn="l"/>
            <a:r>
              <a:rPr lang="zh-CN" altLang="en-US" b="0" i="0" dirty="0">
                <a:solidFill>
                  <a:srgbClr val="333333"/>
                </a:solidFill>
                <a:effectLst/>
                <a:latin typeface="Helvetica Neue"/>
              </a:rPr>
              <a:t>霍华德在家族中被称为“</a:t>
            </a:r>
            <a:r>
              <a:rPr lang="en-US" altLang="zh-CN" b="0" i="0" dirty="0">
                <a:solidFill>
                  <a:srgbClr val="333333"/>
                </a:solidFill>
                <a:effectLst/>
                <a:latin typeface="Helvetica Neue"/>
              </a:rPr>
              <a:t>Howie”</a:t>
            </a:r>
            <a:r>
              <a:rPr lang="zh-CN" altLang="en-US" b="0" i="0" dirty="0">
                <a:solidFill>
                  <a:srgbClr val="333333"/>
                </a:solidFill>
                <a:effectLst/>
                <a:latin typeface="Helvetica Neue"/>
              </a:rPr>
              <a:t>会在伯克希尔</a:t>
            </a:r>
            <a:r>
              <a:rPr lang="en-US" altLang="zh-CN" b="0" i="0" dirty="0">
                <a:solidFill>
                  <a:srgbClr val="333333"/>
                </a:solidFill>
                <a:effectLst/>
                <a:latin typeface="Helvetica Neue"/>
              </a:rPr>
              <a:t>·</a:t>
            </a:r>
            <a:r>
              <a:rPr lang="zh-CN" altLang="en-US" b="0" i="0" dirty="0">
                <a:solidFill>
                  <a:srgbClr val="333333"/>
                </a:solidFill>
                <a:effectLst/>
                <a:latin typeface="Helvetica Neue"/>
              </a:rPr>
              <a:t>哈撒韦公司中扮演继承人的角色。霍华德帮助贫穷</a:t>
            </a:r>
            <a:r>
              <a:rPr lang="zh-CN" altLang="en-US" b="0" i="0" u="none" strike="noStrike" dirty="0">
                <a:solidFill>
                  <a:srgbClr val="136EC2"/>
                </a:solidFill>
                <a:effectLst/>
                <a:latin typeface="Helvetica Neue"/>
                <a:hlinkClick r:id="rId5"/>
              </a:rPr>
              <a:t>国家和地区</a:t>
            </a:r>
            <a:r>
              <a:rPr lang="zh-CN" altLang="en-US" b="0" i="0" dirty="0">
                <a:solidFill>
                  <a:srgbClr val="333333"/>
                </a:solidFill>
                <a:effectLst/>
                <a:latin typeface="Helvetica Neue"/>
              </a:rPr>
              <a:t>的农民提高产量、削减世界饥饿。</a:t>
            </a:r>
          </a:p>
          <a:p>
            <a:pPr>
              <a:lnSpc>
                <a:spcPts val="1800"/>
              </a:lnSpc>
              <a:spcAft>
                <a:spcPts val="600"/>
              </a:spcAft>
            </a:pPr>
            <a:endParaRPr lang="en-US" altLang="zh-CN" dirty="0">
              <a:solidFill>
                <a:prstClr val="black">
                  <a:lumMod val="75000"/>
                  <a:lumOff val="25000"/>
                </a:prstClr>
              </a:solidFill>
              <a:cs typeface="Segoe UI" panose="020B0502040204020203" pitchFamily="34" charset="0"/>
            </a:endParaRPr>
          </a:p>
          <a:p>
            <a:pPr>
              <a:lnSpc>
                <a:spcPts val="1800"/>
              </a:lnSpc>
              <a:spcAft>
                <a:spcPts val="600"/>
              </a:spcAft>
            </a:pPr>
            <a:r>
              <a:rPr lang="en-US" altLang="zh-CN" dirty="0">
                <a:solidFill>
                  <a:prstClr val="black">
                    <a:lumMod val="75000"/>
                    <a:lumOff val="25000"/>
                  </a:prstClr>
                </a:solidFill>
                <a:cs typeface="Segoe UI" panose="020B0502040204020203" pitchFamily="34" charset="0"/>
              </a:rPr>
              <a:t>Buffett, born in 1955</a:t>
            </a:r>
          </a:p>
          <a:p>
            <a:pPr>
              <a:lnSpc>
                <a:spcPts val="1800"/>
              </a:lnSpc>
              <a:spcAft>
                <a:spcPts val="600"/>
              </a:spcAft>
            </a:pPr>
            <a:endParaRPr lang="en-US" altLang="zh-CN" dirty="0">
              <a:solidFill>
                <a:prstClr val="black">
                  <a:lumMod val="75000"/>
                  <a:lumOff val="25000"/>
                </a:prstClr>
              </a:solidFill>
              <a:cs typeface="Segoe UI" panose="020B0502040204020203" pitchFamily="34" charset="0"/>
            </a:endParaRPr>
          </a:p>
          <a:p>
            <a:pPr>
              <a:lnSpc>
                <a:spcPts val="1800"/>
              </a:lnSpc>
              <a:spcAft>
                <a:spcPts val="600"/>
              </a:spcAft>
            </a:pPr>
            <a:r>
              <a:rPr lang="en-US" altLang="zh-CN" dirty="0">
                <a:solidFill>
                  <a:prstClr val="black">
                    <a:lumMod val="75000"/>
                    <a:lumOff val="25000"/>
                  </a:prstClr>
                </a:solidFill>
                <a:cs typeface="Segoe UI" panose="020B0502040204020203" pitchFamily="34" charset="0"/>
              </a:rPr>
              <a:t>Howard G. Buffett, the eldest son of the world's second richest man, Warren Buffett. He has been running Berkshire closely with his father since 1995 and has been serving as a director of the Lindsay Company Board of Directors. During his more than ten years of tenure, Howard has mastered complete management skills and managed the company well.</a:t>
            </a:r>
          </a:p>
          <a:p>
            <a:pPr>
              <a:lnSpc>
                <a:spcPts val="1800"/>
              </a:lnSpc>
              <a:spcAft>
                <a:spcPts val="600"/>
              </a:spcAft>
            </a:pPr>
            <a:r>
              <a:rPr lang="en-US" altLang="zh-CN" dirty="0">
                <a:solidFill>
                  <a:prstClr val="black">
                    <a:lumMod val="75000"/>
                    <a:lumOff val="25000"/>
                  </a:prstClr>
                </a:solidFill>
                <a:cs typeface="Segoe UI" panose="020B0502040204020203" pitchFamily="34" charset="0"/>
              </a:rPr>
              <a:t>Howard, known in the family as "Howie," will play the role of heir apparent at Berkshire Hathaway. Howard helps farmers in poor countries increase yields and reduce world hunger.</a:t>
            </a:r>
          </a:p>
        </p:txBody>
      </p:sp>
    </p:spTree>
    <p:extLst>
      <p:ext uri="{BB962C8B-B14F-4D97-AF65-F5344CB8AC3E}">
        <p14:creationId xmlns:p14="http://schemas.microsoft.com/office/powerpoint/2010/main" val="554165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9"/>
          <p:cNvSpPr>
            <a:spLocks noGrp="1"/>
          </p:cNvSpPr>
          <p:nvPr>
            <p:ph type="title"/>
          </p:nvPr>
        </p:nvSpPr>
        <p:spPr>
          <a:xfrm>
            <a:off x="521208" y="1536192"/>
            <a:ext cx="9424376" cy="640080"/>
          </a:xfrm>
        </p:spPr>
        <p:txBody>
          <a:bodyPr rtlCol="0">
            <a:normAutofit/>
          </a:bodyPr>
          <a:lstStyle/>
          <a:p>
            <a:pPr rtl="0"/>
            <a:r>
              <a:rPr lang="zh-CN" altLang="en-US" dirty="0">
                <a:cs typeface="Segoe UI Light" panose="020B0502040204020203" pitchFamily="34" charset="0"/>
              </a:rPr>
              <a:t>其他設計隱私的資料請另外形成文件提交</a:t>
            </a:r>
          </a:p>
        </p:txBody>
      </p:sp>
      <p:sp>
        <p:nvSpPr>
          <p:cNvPr id="3" name="标题 9">
            <a:extLst>
              <a:ext uri="{FF2B5EF4-FFF2-40B4-BE49-F238E27FC236}">
                <a16:creationId xmlns:a16="http://schemas.microsoft.com/office/drawing/2014/main" id="{5375052F-12C1-3D94-E6D9-80F0F928A3C2}"/>
              </a:ext>
            </a:extLst>
          </p:cNvPr>
          <p:cNvSpPr txBox="1">
            <a:spLocks/>
          </p:cNvSpPr>
          <p:nvPr/>
        </p:nvSpPr>
        <p:spPr>
          <a:xfrm>
            <a:off x="521208" y="2616846"/>
            <a:ext cx="5291763" cy="3528635"/>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600" kern="1200">
                <a:solidFill>
                  <a:schemeClr val="bg1"/>
                </a:solidFill>
                <a:latin typeface="Microsoft YaHei UI Light" panose="020B0502040204020203" pitchFamily="34" charset="-122"/>
                <a:ea typeface="Microsoft YaHei UI Light" panose="020B0502040204020203" pitchFamily="34" charset="-122"/>
                <a:cs typeface="+mj-cs"/>
              </a:defRPr>
            </a:lvl1pPr>
          </a:lstStyle>
          <a:p>
            <a:pPr latinLnBrk="0"/>
            <a:r>
              <a:rPr lang="en-US" altLang="zh-CN" sz="2600" dirty="0">
                <a:solidFill>
                  <a:schemeClr val="tx1"/>
                </a:solidFill>
                <a:latin typeface="微软雅黑" panose="020B0503020204020204" pitchFamily="34" charset="-122"/>
                <a:ea typeface="微软雅黑" panose="020B0503020204020204" pitchFamily="34" charset="-122"/>
              </a:rPr>
              <a:t>1</a:t>
            </a:r>
            <a:r>
              <a:rPr lang="zh-CN" altLang="en-US" sz="2600" dirty="0">
                <a:solidFill>
                  <a:schemeClr val="tx1"/>
                </a:solidFill>
                <a:latin typeface="微软雅黑" panose="020B0503020204020204" pitchFamily="34" charset="-122"/>
                <a:ea typeface="微软雅黑" panose="020B0503020204020204" pitchFamily="34" charset="-122"/>
              </a:rPr>
              <a:t>、公司營業執照影本</a:t>
            </a:r>
          </a:p>
          <a:p>
            <a:pPr latinLnBrk="0"/>
            <a:r>
              <a:rPr lang="en-US" altLang="zh-CN" sz="2600" dirty="0">
                <a:solidFill>
                  <a:schemeClr val="tx1"/>
                </a:solidFill>
                <a:latin typeface="微软雅黑" panose="020B0503020204020204" pitchFamily="34" charset="-122"/>
                <a:ea typeface="微软雅黑" panose="020B0503020204020204" pitchFamily="34" charset="-122"/>
              </a:rPr>
              <a:t>2</a:t>
            </a:r>
            <a:r>
              <a:rPr lang="zh-CN" altLang="en-US" sz="2600" dirty="0">
                <a:solidFill>
                  <a:schemeClr val="tx1"/>
                </a:solidFill>
                <a:latin typeface="微软雅黑" panose="020B0503020204020204" pitchFamily="34" charset="-122"/>
                <a:ea typeface="微软雅黑" panose="020B0503020204020204" pitchFamily="34" charset="-122"/>
              </a:rPr>
              <a:t>、公司開戶許可證影本</a:t>
            </a:r>
          </a:p>
          <a:p>
            <a:pPr latinLnBrk="0"/>
            <a:r>
              <a:rPr lang="en-US" altLang="zh-CN" sz="2600" dirty="0">
                <a:solidFill>
                  <a:schemeClr val="tx1"/>
                </a:solidFill>
                <a:latin typeface="微软雅黑" panose="020B0503020204020204" pitchFamily="34" charset="-122"/>
                <a:ea typeface="微软雅黑" panose="020B0503020204020204" pitchFamily="34" charset="-122"/>
              </a:rPr>
              <a:t>3</a:t>
            </a:r>
            <a:r>
              <a:rPr lang="zh-CN" altLang="en-US" sz="2600" dirty="0">
                <a:solidFill>
                  <a:schemeClr val="tx1"/>
                </a:solidFill>
                <a:latin typeface="微软雅黑" panose="020B0503020204020204" pitchFamily="34" charset="-122"/>
                <a:ea typeface="微软雅黑" panose="020B0503020204020204" pitchFamily="34" charset="-122"/>
              </a:rPr>
              <a:t>、公司企業法人身份證影本</a:t>
            </a:r>
          </a:p>
          <a:p>
            <a:pPr latinLnBrk="0"/>
            <a:r>
              <a:rPr lang="en-US" altLang="zh-CN" sz="2600" dirty="0">
                <a:solidFill>
                  <a:schemeClr val="tx1"/>
                </a:solidFill>
                <a:latin typeface="微软雅黑" panose="020B0503020204020204" pitchFamily="34" charset="-122"/>
                <a:ea typeface="微软雅黑" panose="020B0503020204020204" pitchFamily="34" charset="-122"/>
              </a:rPr>
              <a:t>4</a:t>
            </a:r>
            <a:r>
              <a:rPr lang="zh-CN" altLang="en-US" sz="2600" dirty="0">
                <a:solidFill>
                  <a:schemeClr val="tx1"/>
                </a:solidFill>
                <a:latin typeface="微软雅黑" panose="020B0503020204020204" pitchFamily="34" charset="-122"/>
                <a:ea typeface="微软雅黑" panose="020B0503020204020204" pitchFamily="34" charset="-122"/>
              </a:rPr>
              <a:t>、股東及高管簡介</a:t>
            </a:r>
          </a:p>
          <a:p>
            <a:pPr latinLnBrk="0"/>
            <a:r>
              <a:rPr lang="en-US" altLang="zh-CN" sz="2600" dirty="0">
                <a:solidFill>
                  <a:schemeClr val="tx1"/>
                </a:solidFill>
                <a:latin typeface="微软雅黑" panose="020B0503020204020204" pitchFamily="34" charset="-122"/>
                <a:ea typeface="微软雅黑" panose="020B0503020204020204" pitchFamily="34" charset="-122"/>
              </a:rPr>
              <a:t>5</a:t>
            </a:r>
            <a:r>
              <a:rPr lang="zh-CN" altLang="en-US" sz="2600" dirty="0">
                <a:solidFill>
                  <a:schemeClr val="tx1"/>
                </a:solidFill>
                <a:latin typeface="微软雅黑" panose="020B0503020204020204" pitchFamily="34" charset="-122"/>
                <a:ea typeface="微软雅黑" panose="020B0503020204020204" pitchFamily="34" charset="-122"/>
              </a:rPr>
              <a:t>、企業征信報告</a:t>
            </a:r>
          </a:p>
          <a:p>
            <a:pPr latinLnBrk="0"/>
            <a:r>
              <a:rPr lang="en-US" altLang="zh-CN" sz="2600" dirty="0">
                <a:solidFill>
                  <a:schemeClr val="tx1"/>
                </a:solidFill>
                <a:latin typeface="微软雅黑" panose="020B0503020204020204" pitchFamily="34" charset="-122"/>
                <a:ea typeface="微软雅黑" panose="020B0503020204020204" pitchFamily="34" charset="-122"/>
              </a:rPr>
              <a:t>6</a:t>
            </a:r>
            <a:r>
              <a:rPr lang="zh-CN" altLang="en-US" sz="2600" dirty="0">
                <a:solidFill>
                  <a:schemeClr val="tx1"/>
                </a:solidFill>
                <a:latin typeface="微软雅黑" panose="020B0503020204020204" pitchFamily="34" charset="-122"/>
                <a:ea typeface="微软雅黑" panose="020B0503020204020204" pitchFamily="34" charset="-122"/>
              </a:rPr>
              <a:t>、企業內部小視頻（</a:t>
            </a:r>
            <a:r>
              <a:rPr lang="en-US" altLang="zh-CN" sz="2600" dirty="0">
                <a:solidFill>
                  <a:schemeClr val="tx1"/>
                </a:solidFill>
                <a:latin typeface="微软雅黑" panose="020B0503020204020204" pitchFamily="34" charset="-122"/>
                <a:ea typeface="微软雅黑" panose="020B0503020204020204" pitchFamily="34" charset="-122"/>
              </a:rPr>
              <a:t>30</a:t>
            </a:r>
            <a:r>
              <a:rPr lang="zh-CN" altLang="en-US" sz="2600" dirty="0">
                <a:solidFill>
                  <a:schemeClr val="tx1"/>
                </a:solidFill>
                <a:latin typeface="微软雅黑" panose="020B0503020204020204" pitchFamily="34" charset="-122"/>
                <a:ea typeface="微软雅黑" panose="020B0503020204020204" pitchFamily="34" charset="-122"/>
              </a:rPr>
              <a:t>秒以上）</a:t>
            </a:r>
            <a:endParaRPr lang="en-US" altLang="zh-CN" sz="2600" dirty="0">
              <a:solidFill>
                <a:schemeClr val="tx1"/>
              </a:solidFill>
              <a:latin typeface="微软雅黑" panose="020B0503020204020204" pitchFamily="34" charset="-122"/>
              <a:ea typeface="微软雅黑" panose="020B0503020204020204" pitchFamily="34" charset="-122"/>
            </a:endParaRPr>
          </a:p>
          <a:p>
            <a:pPr latinLnBrk="0"/>
            <a:r>
              <a:rPr lang="en-US" altLang="zh-CN" sz="2600" dirty="0">
                <a:solidFill>
                  <a:schemeClr val="tx1"/>
                </a:solidFill>
                <a:latin typeface="微软雅黑" panose="020B0503020204020204" pitchFamily="34" charset="-122"/>
                <a:ea typeface="微软雅黑" panose="020B0503020204020204" pitchFamily="34" charset="-122"/>
              </a:rPr>
              <a:t>7</a:t>
            </a:r>
            <a:r>
              <a:rPr lang="zh-CN" altLang="en-US" sz="2600" dirty="0">
                <a:solidFill>
                  <a:schemeClr val="tx1"/>
                </a:solidFill>
                <a:latin typeface="微软雅黑" panose="020B0503020204020204" pitchFamily="34" charset="-122"/>
                <a:ea typeface="微软雅黑" panose="020B0503020204020204" pitchFamily="34" charset="-122"/>
              </a:rPr>
              <a:t>、財務報表一年</a:t>
            </a:r>
            <a:endParaRPr lang="en-US" altLang="zh-CN" sz="2600" dirty="0">
              <a:solidFill>
                <a:schemeClr val="tx1"/>
              </a:solidFill>
              <a:latin typeface="微软雅黑" panose="020B0503020204020204" pitchFamily="34" charset="-122"/>
              <a:ea typeface="微软雅黑" panose="020B0503020204020204" pitchFamily="34" charset="-122"/>
            </a:endParaRPr>
          </a:p>
          <a:p>
            <a:pPr latinLnBrk="0"/>
            <a:r>
              <a:rPr lang="en-US" altLang="zh-CN" sz="2600" dirty="0">
                <a:solidFill>
                  <a:schemeClr val="tx1"/>
                </a:solidFill>
                <a:latin typeface="微软雅黑" panose="020B0503020204020204" pitchFamily="34" charset="-122"/>
                <a:ea typeface="微软雅黑" panose="020B0503020204020204" pitchFamily="34" charset="-122"/>
              </a:rPr>
              <a:t>8</a:t>
            </a:r>
            <a:r>
              <a:rPr lang="zh-CN" altLang="en-US" sz="2600" dirty="0">
                <a:solidFill>
                  <a:schemeClr val="tx1"/>
                </a:solidFill>
                <a:latin typeface="微软雅黑" panose="020B0503020204020204" pitchFamily="34" charset="-122"/>
                <a:ea typeface="微软雅黑" panose="020B0503020204020204" pitchFamily="34" charset="-122"/>
              </a:rPr>
              <a:t>、第三方儘調機構報告</a:t>
            </a:r>
          </a:p>
        </p:txBody>
      </p:sp>
      <p:sp>
        <p:nvSpPr>
          <p:cNvPr id="4" name="标题 9">
            <a:extLst>
              <a:ext uri="{FF2B5EF4-FFF2-40B4-BE49-F238E27FC236}">
                <a16:creationId xmlns:a16="http://schemas.microsoft.com/office/drawing/2014/main" id="{7FACBD35-0322-634E-8DA2-915A24D7F055}"/>
              </a:ext>
            </a:extLst>
          </p:cNvPr>
          <p:cNvSpPr txBox="1">
            <a:spLocks/>
          </p:cNvSpPr>
          <p:nvPr/>
        </p:nvSpPr>
        <p:spPr>
          <a:xfrm>
            <a:off x="5971982" y="2616846"/>
            <a:ext cx="5291763" cy="2168909"/>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600" kern="1200">
                <a:solidFill>
                  <a:schemeClr val="bg1"/>
                </a:solidFill>
                <a:latin typeface="Microsoft YaHei UI Light" panose="020B0502040204020203" pitchFamily="34" charset="-122"/>
                <a:ea typeface="Microsoft YaHei UI Light" panose="020B0502040204020203" pitchFamily="34" charset="-122"/>
                <a:cs typeface="+mj-cs"/>
              </a:defRPr>
            </a:lvl1pPr>
          </a:lstStyle>
          <a:p>
            <a:pPr latinLnBrk="0"/>
            <a:r>
              <a:rPr lang="zh-CN" altLang="en-US" sz="2600" dirty="0">
                <a:solidFill>
                  <a:schemeClr val="tx1"/>
                </a:solidFill>
                <a:latin typeface="微软雅黑" panose="020B0503020204020204" pitchFamily="34" charset="-122"/>
                <a:ea typeface="微软雅黑" panose="020B0503020204020204" pitchFamily="34" charset="-122"/>
              </a:rPr>
              <a:t>左側所需要的文件建議掃描為</a:t>
            </a:r>
            <a:r>
              <a:rPr lang="en-US" altLang="zh-CN" sz="2600" dirty="0">
                <a:solidFill>
                  <a:schemeClr val="tx1"/>
                </a:solidFill>
                <a:latin typeface="微软雅黑" panose="020B0503020204020204" pitchFamily="34" charset="-122"/>
                <a:ea typeface="微软雅黑" panose="020B0503020204020204" pitchFamily="34" charset="-122"/>
              </a:rPr>
              <a:t>PDF</a:t>
            </a:r>
            <a:r>
              <a:rPr lang="zh-CN" altLang="en-US" sz="2600" dirty="0">
                <a:solidFill>
                  <a:schemeClr val="tx1"/>
                </a:solidFill>
                <a:latin typeface="微软雅黑" panose="020B0503020204020204" pitchFamily="34" charset="-122"/>
                <a:ea typeface="微软雅黑" panose="020B0503020204020204" pitchFamily="34" charset="-122"/>
              </a:rPr>
              <a:t>便於受理人員以及機構審理</a:t>
            </a:r>
            <a:endParaRPr lang="en-US" altLang="zh-CN" sz="2600" dirty="0">
              <a:solidFill>
                <a:schemeClr val="tx1"/>
              </a:solidFill>
              <a:latin typeface="微软雅黑" panose="020B0503020204020204" pitchFamily="34" charset="-122"/>
              <a:ea typeface="微软雅黑" panose="020B0503020204020204" pitchFamily="34" charset="-122"/>
            </a:endParaRPr>
          </a:p>
          <a:p>
            <a:pPr latinLnBrk="0"/>
            <a:r>
              <a:rPr lang="zh-CN" altLang="en-US" sz="2600" dirty="0">
                <a:solidFill>
                  <a:schemeClr val="tx1"/>
                </a:solidFill>
                <a:latin typeface="微软雅黑" panose="020B0503020204020204" pitchFamily="34" charset="-122"/>
                <a:ea typeface="微软雅黑" panose="020B0503020204020204" pitchFamily="34" charset="-122"/>
              </a:rPr>
              <a:t>將每一個文件都在在同一個文件夾内進行壓縮，統一受理的壓縮包格式為：</a:t>
            </a:r>
            <a:r>
              <a:rPr lang="en-US" altLang="zh-CN" sz="2600" dirty="0">
                <a:solidFill>
                  <a:schemeClr val="tx1"/>
                </a:solidFill>
                <a:latin typeface="微软雅黑" panose="020B0503020204020204" pitchFamily="34" charset="-122"/>
                <a:ea typeface="微软雅黑" panose="020B0503020204020204" pitchFamily="34" charset="-122"/>
              </a:rPr>
              <a:t>zip</a:t>
            </a:r>
            <a:endParaRPr lang="zh-CN" altLang="en-US" sz="26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3025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a:xfrm>
            <a:off x="521207" y="448056"/>
            <a:ext cx="8397162" cy="640080"/>
          </a:xfrm>
        </p:spPr>
        <p:txBody>
          <a:bodyPr rtlCol="0">
            <a:noAutofit/>
          </a:bodyPr>
          <a:lstStyle/>
          <a:p>
            <a:pPr rtl="0"/>
            <a:r>
              <a:rPr lang="zh-CN" altLang="en-US" dirty="0">
                <a:cs typeface="Segoe UI Light" panose="020B0502040204020203" pitchFamily="34" charset="0"/>
              </a:rPr>
              <a:t>企業簡單介紹   </a:t>
            </a:r>
            <a:r>
              <a:rPr lang="en-US" altLang="zh-CN" dirty="0">
                <a:cs typeface="Segoe UI Light" panose="020B0502040204020203" pitchFamily="34" charset="0"/>
              </a:rPr>
              <a:t>Brief introduction of the enterprise</a:t>
            </a:r>
            <a:endParaRPr lang="zh-CN" altLang="en-US" dirty="0">
              <a:cs typeface="Segoe UI Light" panose="020B0502040204020203" pitchFamily="34" charset="0"/>
            </a:endParaRPr>
          </a:p>
        </p:txBody>
      </p:sp>
      <p:sp>
        <p:nvSpPr>
          <p:cNvPr id="38" name="内容占位符 17"/>
          <p:cNvSpPr txBox="1">
            <a:spLocks/>
          </p:cNvSpPr>
          <p:nvPr/>
        </p:nvSpPr>
        <p:spPr>
          <a:xfrm>
            <a:off x="654425" y="1590022"/>
            <a:ext cx="4998229" cy="452778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r>
              <a:rPr lang="zh-CN" altLang="en-US" dirty="0">
                <a:latin typeface="Microsoft YaHei UI" panose="020B0503020204020204" pitchFamily="34" charset="-122"/>
                <a:ea typeface="Microsoft YaHei UI" panose="020B0503020204020204" pitchFamily="34" charset="-122"/>
                <a:cs typeface="Segoe UI" panose="020B0502040204020203" pitchFamily="34" charset="0"/>
              </a:rPr>
              <a:t>這裏是企業的簡單介紹，盡可能控制在</a:t>
            </a:r>
            <a:r>
              <a:rPr lang="en-US" altLang="zh-CN" dirty="0">
                <a:latin typeface="Microsoft YaHei UI" panose="020B0503020204020204" pitchFamily="34" charset="-122"/>
                <a:ea typeface="Microsoft YaHei UI" panose="020B0503020204020204" pitchFamily="34" charset="-122"/>
                <a:cs typeface="Segoe UI" panose="020B0502040204020203" pitchFamily="34" charset="0"/>
              </a:rPr>
              <a:t>300</a:t>
            </a:r>
            <a:r>
              <a:rPr lang="zh-CN" altLang="en-US" dirty="0">
                <a:latin typeface="Microsoft YaHei UI" panose="020B0503020204020204" pitchFamily="34" charset="-122"/>
                <a:ea typeface="Microsoft YaHei UI" panose="020B0503020204020204" pitchFamily="34" charset="-122"/>
                <a:cs typeface="Segoe UI" panose="020B0502040204020203" pitchFamily="34" charset="0"/>
              </a:rPr>
              <a:t>字左右并且采用中英文方式進行</a:t>
            </a:r>
            <a:endParaRPr lang="en-US" altLang="zh-CN" dirty="0">
              <a:latin typeface="Microsoft YaHei UI" panose="020B0503020204020204" pitchFamily="34" charset="-122"/>
              <a:ea typeface="Microsoft YaHei UI" panose="020B0503020204020204" pitchFamily="34" charset="-122"/>
              <a:cs typeface="Segoe UI" panose="020B0502040204020203" pitchFamily="34" charset="0"/>
            </a:endParaRPr>
          </a:p>
          <a:p>
            <a:pPr marL="0" lvl="0" indent="0" rtl="0">
              <a:spcAft>
                <a:spcPts val="600"/>
              </a:spcAft>
              <a:buNone/>
              <a:defRPr/>
            </a:pPr>
            <a:endParaRPr lang="en-US" altLang="zh-CN" dirty="0">
              <a:latin typeface="Microsoft YaHei UI" panose="020B0503020204020204" pitchFamily="34" charset="-122"/>
              <a:ea typeface="Microsoft YaHei UI" panose="020B0503020204020204" pitchFamily="34" charset="-122"/>
              <a:cs typeface="Segoe UI" panose="020B0502040204020203" pitchFamily="34" charset="0"/>
            </a:endParaRPr>
          </a:p>
          <a:p>
            <a:pPr marL="0" lvl="0" indent="0" rtl="0">
              <a:spcAft>
                <a:spcPts val="600"/>
              </a:spcAft>
              <a:buNone/>
              <a:defRPr/>
            </a:pPr>
            <a:endParaRPr lang="en-US" altLang="zh-CN" dirty="0">
              <a:latin typeface="Microsoft YaHei UI" panose="020B0503020204020204" pitchFamily="34" charset="-122"/>
              <a:ea typeface="Microsoft YaHei UI" panose="020B0503020204020204" pitchFamily="34" charset="-122"/>
              <a:cs typeface="Segoe UI" panose="020B0502040204020203" pitchFamily="34" charset="0"/>
            </a:endParaRPr>
          </a:p>
          <a:p>
            <a:pPr marL="0" lvl="0" indent="0" rtl="0">
              <a:spcAft>
                <a:spcPts val="600"/>
              </a:spcAft>
              <a:buNone/>
              <a:defRPr/>
            </a:pPr>
            <a:r>
              <a:rPr lang="en-US" altLang="zh-CN" dirty="0">
                <a:latin typeface="Microsoft YaHei UI" panose="020B0503020204020204" pitchFamily="34" charset="-122"/>
                <a:ea typeface="Microsoft YaHei UI" panose="020B0503020204020204" pitchFamily="34" charset="-122"/>
                <a:cs typeface="Segoe UI" panose="020B0502040204020203" pitchFamily="34" charset="0"/>
              </a:rPr>
              <a:t>Here is a brief introduction of the company, try to limit it to about 300 words and use Chinese and English</a:t>
            </a:r>
            <a:endParaRPr lang="zh-CN" altLang="en-US" dirty="0">
              <a:latin typeface="Microsoft YaHei UI" panose="020B0503020204020204" pitchFamily="34" charset="-122"/>
              <a:ea typeface="Microsoft YaHei UI" panose="020B0503020204020204" pitchFamily="34" charset="-122"/>
              <a:cs typeface="Segoe UI" panose="020B0502040204020203" pitchFamily="34" charset="0"/>
            </a:endParaRPr>
          </a:p>
        </p:txBody>
      </p:sp>
      <p:sp>
        <p:nvSpPr>
          <p:cNvPr id="2" name="内容占位符 17">
            <a:extLst>
              <a:ext uri="{FF2B5EF4-FFF2-40B4-BE49-F238E27FC236}">
                <a16:creationId xmlns:a16="http://schemas.microsoft.com/office/drawing/2014/main" id="{23715A53-D92E-A4E8-10BA-CF6F3BA10D32}"/>
              </a:ext>
            </a:extLst>
          </p:cNvPr>
          <p:cNvSpPr txBox="1">
            <a:spLocks/>
          </p:cNvSpPr>
          <p:nvPr/>
        </p:nvSpPr>
        <p:spPr>
          <a:xfrm>
            <a:off x="5861756" y="1524708"/>
            <a:ext cx="4321704"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r>
              <a:rPr lang="zh-CN" altLang="en-US" dirty="0">
                <a:latin typeface="Microsoft YaHei UI" panose="020B0503020204020204" pitchFamily="34" charset="-122"/>
                <a:ea typeface="Microsoft YaHei UI" panose="020B0503020204020204" pitchFamily="34" charset="-122"/>
                <a:cs typeface="Segoe UI" panose="020B0502040204020203" pitchFamily="34" charset="0"/>
              </a:rPr>
              <a:t>建議可以附帶一些企業的照片</a:t>
            </a:r>
          </a:p>
        </p:txBody>
      </p:sp>
      <p:pic>
        <p:nvPicPr>
          <p:cNvPr id="1026" name="Picture 2" descr="Qiantai Hotel Liuzhou - Hotel berbintang 4 di Liuzhou">
            <a:extLst>
              <a:ext uri="{FF2B5EF4-FFF2-40B4-BE49-F238E27FC236}">
                <a16:creationId xmlns:a16="http://schemas.microsoft.com/office/drawing/2014/main" id="{DFAD19BC-8034-E1D2-EEC3-C34C88A909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385271"/>
            <a:ext cx="5609001" cy="3732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1DFEA6-23E9-6111-6465-E08CF2E1B374}"/>
              </a:ext>
            </a:extLst>
          </p:cNvPr>
          <p:cNvSpPr>
            <a:spLocks noGrp="1"/>
          </p:cNvSpPr>
          <p:nvPr>
            <p:ph type="title"/>
          </p:nvPr>
        </p:nvSpPr>
        <p:spPr/>
        <p:txBody>
          <a:bodyPr/>
          <a:lstStyle/>
          <a:p>
            <a:r>
              <a:rPr lang="zh-CN" altLang="en-US" dirty="0"/>
              <a:t>公司照片  </a:t>
            </a:r>
            <a:r>
              <a:rPr lang="en-US" altLang="zh-CN" dirty="0"/>
              <a:t>company photo</a:t>
            </a:r>
            <a:endParaRPr lang="zh-CN" altLang="en-US" dirty="0"/>
          </a:p>
        </p:txBody>
      </p:sp>
      <p:pic>
        <p:nvPicPr>
          <p:cNvPr id="4" name="Picture 2" descr="Qiantai Hotel Liuzhou - Hotel berbintang 4 di Liuzhou">
            <a:extLst>
              <a:ext uri="{FF2B5EF4-FFF2-40B4-BE49-F238E27FC236}">
                <a16:creationId xmlns:a16="http://schemas.microsoft.com/office/drawing/2014/main" id="{D60235E3-42F2-382F-2F71-79100BB3B0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385271"/>
            <a:ext cx="5609001" cy="373253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Qiantai Hotel Liuzhou - Hotel berbintang 4 di Liuzhou">
            <a:extLst>
              <a:ext uri="{FF2B5EF4-FFF2-40B4-BE49-F238E27FC236}">
                <a16:creationId xmlns:a16="http://schemas.microsoft.com/office/drawing/2014/main" id="{F8B92C8A-1A4A-4CD7-60C4-E3CE1CC379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428" y="2385271"/>
            <a:ext cx="5609001" cy="3732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160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lstStyle/>
          <a:p>
            <a:pPr rtl="0"/>
            <a:r>
              <a:rPr lang="zh-CN" altLang="en-US" dirty="0">
                <a:cs typeface="Segoe UI Light" panose="020B0502040204020203" pitchFamily="34" charset="0"/>
              </a:rPr>
              <a:t>公司證照 </a:t>
            </a:r>
            <a:r>
              <a:rPr lang="en-US" altLang="zh-CN" dirty="0">
                <a:cs typeface="Segoe UI Light" panose="020B0502040204020203" pitchFamily="34" charset="0"/>
              </a:rPr>
              <a:t>Company certificate</a:t>
            </a:r>
            <a:endParaRPr lang="zh-CN" altLang="en-US" dirty="0">
              <a:cs typeface="Segoe UI Light" panose="020B0502040204020203" pitchFamily="34" charset="0"/>
            </a:endParaRPr>
          </a:p>
        </p:txBody>
      </p:sp>
      <p:sp>
        <p:nvSpPr>
          <p:cNvPr id="25" name="内容占位符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rtl="0">
              <a:spcAft>
                <a:spcPts val="2000"/>
              </a:spcAft>
              <a:buNone/>
            </a:pPr>
            <a:r>
              <a:rPr lang="zh-CN" altLang="en-US" dirty="0">
                <a:latin typeface="Microsoft YaHei UI" panose="020B0503020204020204" pitchFamily="34" charset="-122"/>
                <a:ea typeface="Microsoft YaHei UI" panose="020B0503020204020204" pitchFamily="34" charset="-122"/>
                <a:cs typeface="Segoe UI" panose="020B0502040204020203" pitchFamily="34" charset="0"/>
              </a:rPr>
              <a:t>建議可以展示自己企業的相關證照以及證書讓更多的人瞭解你們的實力</a:t>
            </a:r>
          </a:p>
        </p:txBody>
      </p:sp>
      <p:pic>
        <p:nvPicPr>
          <p:cNvPr id="3" name="图片 2">
            <a:extLst>
              <a:ext uri="{FF2B5EF4-FFF2-40B4-BE49-F238E27FC236}">
                <a16:creationId xmlns:a16="http://schemas.microsoft.com/office/drawing/2014/main" id="{07273B0E-0861-103B-59F4-F4953F39AE63}"/>
              </a:ext>
            </a:extLst>
          </p:cNvPr>
          <p:cNvPicPr>
            <a:picLocks noChangeAspect="1"/>
          </p:cNvPicPr>
          <p:nvPr/>
        </p:nvPicPr>
        <p:blipFill>
          <a:blip r:embed="rId3"/>
          <a:stretch>
            <a:fillRect/>
          </a:stretch>
        </p:blipFill>
        <p:spPr>
          <a:xfrm>
            <a:off x="1414445" y="1784761"/>
            <a:ext cx="3163207" cy="4387675"/>
          </a:xfrm>
          <a:prstGeom prst="rect">
            <a:avLst/>
          </a:prstGeom>
        </p:spPr>
      </p:pic>
      <p:pic>
        <p:nvPicPr>
          <p:cNvPr id="5" name="图片 4">
            <a:extLst>
              <a:ext uri="{FF2B5EF4-FFF2-40B4-BE49-F238E27FC236}">
                <a16:creationId xmlns:a16="http://schemas.microsoft.com/office/drawing/2014/main" id="{18EBD443-E794-4C58-5D4E-E97BD499F90A}"/>
              </a:ext>
            </a:extLst>
          </p:cNvPr>
          <p:cNvPicPr>
            <a:picLocks noChangeAspect="1"/>
          </p:cNvPicPr>
          <p:nvPr/>
        </p:nvPicPr>
        <p:blipFill>
          <a:blip r:embed="rId3"/>
          <a:stretch>
            <a:fillRect/>
          </a:stretch>
        </p:blipFill>
        <p:spPr>
          <a:xfrm>
            <a:off x="4644533" y="1784761"/>
            <a:ext cx="3163207" cy="4387675"/>
          </a:xfrm>
          <a:prstGeom prst="rect">
            <a:avLst/>
          </a:prstGeom>
        </p:spPr>
      </p:pic>
      <p:pic>
        <p:nvPicPr>
          <p:cNvPr id="6" name="图片 5">
            <a:extLst>
              <a:ext uri="{FF2B5EF4-FFF2-40B4-BE49-F238E27FC236}">
                <a16:creationId xmlns:a16="http://schemas.microsoft.com/office/drawing/2014/main" id="{B2AE02F2-A870-9944-E7EF-AE64F1B118AE}"/>
              </a:ext>
            </a:extLst>
          </p:cNvPr>
          <p:cNvPicPr>
            <a:picLocks noChangeAspect="1"/>
          </p:cNvPicPr>
          <p:nvPr/>
        </p:nvPicPr>
        <p:blipFill>
          <a:blip r:embed="rId3"/>
          <a:stretch>
            <a:fillRect/>
          </a:stretch>
        </p:blipFill>
        <p:spPr>
          <a:xfrm>
            <a:off x="7874621" y="1784761"/>
            <a:ext cx="3163207" cy="4387675"/>
          </a:xfrm>
          <a:prstGeom prst="rect">
            <a:avLst/>
          </a:prstGeom>
        </p:spPr>
      </p:pic>
      <p:sp>
        <p:nvSpPr>
          <p:cNvPr id="8" name="文本框 7">
            <a:extLst>
              <a:ext uri="{FF2B5EF4-FFF2-40B4-BE49-F238E27FC236}">
                <a16:creationId xmlns:a16="http://schemas.microsoft.com/office/drawing/2014/main" id="{BD282E19-717C-BBFD-6AD0-5B1F88F9E130}"/>
              </a:ext>
            </a:extLst>
          </p:cNvPr>
          <p:cNvSpPr txBox="1"/>
          <p:nvPr/>
        </p:nvSpPr>
        <p:spPr>
          <a:xfrm>
            <a:off x="2533353" y="6172436"/>
            <a:ext cx="1126672" cy="369332"/>
          </a:xfrm>
          <a:prstGeom prst="rect">
            <a:avLst/>
          </a:prstGeom>
          <a:noFill/>
        </p:spPr>
        <p:txBody>
          <a:bodyPr wrap="square">
            <a:spAutoFit/>
          </a:bodyPr>
          <a:lstStyle/>
          <a:p>
            <a:r>
              <a:rPr lang="zh-CN" altLang="en-US" dirty="0">
                <a:solidFill>
                  <a:srgbClr val="FF0000"/>
                </a:solidFill>
                <a:latin typeface="Microsoft YaHei UI" panose="020B0503020204020204" pitchFamily="34" charset="-122"/>
                <a:ea typeface="Microsoft YaHei UI" panose="020B0503020204020204" pitchFamily="34" charset="-122"/>
                <a:cs typeface="Segoe UI" panose="020B0502040204020203" pitchFamily="34" charset="0"/>
              </a:rPr>
              <a:t>證書名稱</a:t>
            </a:r>
            <a:endParaRPr lang="zh-CN" altLang="en-US" dirty="0">
              <a:solidFill>
                <a:srgbClr val="FF0000"/>
              </a:solidFill>
            </a:endParaRPr>
          </a:p>
        </p:txBody>
      </p:sp>
      <p:sp>
        <p:nvSpPr>
          <p:cNvPr id="9" name="文本框 8">
            <a:extLst>
              <a:ext uri="{FF2B5EF4-FFF2-40B4-BE49-F238E27FC236}">
                <a16:creationId xmlns:a16="http://schemas.microsoft.com/office/drawing/2014/main" id="{A014B207-8573-A666-CBAE-CD91FCFF874D}"/>
              </a:ext>
            </a:extLst>
          </p:cNvPr>
          <p:cNvSpPr txBox="1"/>
          <p:nvPr/>
        </p:nvSpPr>
        <p:spPr>
          <a:xfrm>
            <a:off x="5696560" y="6172436"/>
            <a:ext cx="1126672" cy="369332"/>
          </a:xfrm>
          <a:prstGeom prst="rect">
            <a:avLst/>
          </a:prstGeom>
          <a:noFill/>
        </p:spPr>
        <p:txBody>
          <a:bodyPr wrap="square">
            <a:spAutoFit/>
          </a:bodyPr>
          <a:lstStyle/>
          <a:p>
            <a:r>
              <a:rPr lang="zh-CN" altLang="en-US" dirty="0">
                <a:solidFill>
                  <a:srgbClr val="FF0000"/>
                </a:solidFill>
                <a:latin typeface="Microsoft YaHei UI" panose="020B0503020204020204" pitchFamily="34" charset="-122"/>
                <a:ea typeface="Microsoft YaHei UI" panose="020B0503020204020204" pitchFamily="34" charset="-122"/>
                <a:cs typeface="Segoe UI" panose="020B0502040204020203" pitchFamily="34" charset="0"/>
              </a:rPr>
              <a:t>證書名稱</a:t>
            </a:r>
            <a:endParaRPr lang="zh-CN" altLang="en-US" dirty="0">
              <a:solidFill>
                <a:srgbClr val="FF0000"/>
              </a:solidFill>
            </a:endParaRPr>
          </a:p>
        </p:txBody>
      </p:sp>
      <p:sp>
        <p:nvSpPr>
          <p:cNvPr id="10" name="文本框 9">
            <a:extLst>
              <a:ext uri="{FF2B5EF4-FFF2-40B4-BE49-F238E27FC236}">
                <a16:creationId xmlns:a16="http://schemas.microsoft.com/office/drawing/2014/main" id="{6D0A4C34-ADE8-EE5A-DAC0-916F8CB13CB4}"/>
              </a:ext>
            </a:extLst>
          </p:cNvPr>
          <p:cNvSpPr txBox="1"/>
          <p:nvPr/>
        </p:nvSpPr>
        <p:spPr>
          <a:xfrm>
            <a:off x="8997900" y="6172436"/>
            <a:ext cx="1126672" cy="369332"/>
          </a:xfrm>
          <a:prstGeom prst="rect">
            <a:avLst/>
          </a:prstGeom>
          <a:noFill/>
        </p:spPr>
        <p:txBody>
          <a:bodyPr wrap="square">
            <a:spAutoFit/>
          </a:bodyPr>
          <a:lstStyle/>
          <a:p>
            <a:r>
              <a:rPr lang="zh-CN" altLang="en-US" dirty="0">
                <a:solidFill>
                  <a:srgbClr val="FF0000"/>
                </a:solidFill>
                <a:latin typeface="Microsoft YaHei UI" panose="020B0503020204020204" pitchFamily="34" charset="-122"/>
                <a:ea typeface="Microsoft YaHei UI" panose="020B0503020204020204" pitchFamily="34" charset="-122"/>
                <a:cs typeface="Segoe UI" panose="020B0502040204020203" pitchFamily="34" charset="0"/>
              </a:rPr>
              <a:t>證書名稱</a:t>
            </a:r>
            <a:endParaRPr lang="zh-CN" altLang="en-US" dirty="0">
              <a:solidFill>
                <a:srgbClr val="FF0000"/>
              </a:solidFill>
            </a:endParaRPr>
          </a:p>
        </p:txBody>
      </p:sp>
    </p:spTree>
    <p:extLst>
      <p:ext uri="{BB962C8B-B14F-4D97-AF65-F5344CB8AC3E}">
        <p14:creationId xmlns:p14="http://schemas.microsoft.com/office/powerpoint/2010/main" val="1107001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5B68B2-BF62-A2BD-1F6B-22963087D97A}"/>
              </a:ext>
            </a:extLst>
          </p:cNvPr>
          <p:cNvSpPr>
            <a:spLocks noGrp="1"/>
          </p:cNvSpPr>
          <p:nvPr>
            <p:ph type="title"/>
          </p:nvPr>
        </p:nvSpPr>
        <p:spPr/>
        <p:txBody>
          <a:bodyPr/>
          <a:lstStyle/>
          <a:p>
            <a:r>
              <a:rPr lang="zh-CN" altLang="en-US" dirty="0"/>
              <a:t>組織架構  </a:t>
            </a:r>
            <a:r>
              <a:rPr lang="en-US" altLang="zh-CN" dirty="0"/>
              <a:t>Organization</a:t>
            </a:r>
            <a:endParaRPr lang="zh-CN" altLang="en-US" dirty="0"/>
          </a:p>
        </p:txBody>
      </p:sp>
      <p:sp>
        <p:nvSpPr>
          <p:cNvPr id="3" name="内容占位符 2">
            <a:extLst>
              <a:ext uri="{FF2B5EF4-FFF2-40B4-BE49-F238E27FC236}">
                <a16:creationId xmlns:a16="http://schemas.microsoft.com/office/drawing/2014/main" id="{9DEB9772-FC90-3E47-7EA5-98795707D668}"/>
              </a:ext>
            </a:extLst>
          </p:cNvPr>
          <p:cNvSpPr>
            <a:spLocks noGrp="1"/>
          </p:cNvSpPr>
          <p:nvPr>
            <p:ph sz="quarter" idx="10"/>
          </p:nvPr>
        </p:nvSpPr>
        <p:spPr/>
        <p:txBody>
          <a:bodyPr/>
          <a:lstStyle/>
          <a:p>
            <a:r>
              <a:rPr lang="zh-CN" altLang="en-US" dirty="0"/>
              <a:t>這裏簡單展示一下公司的組織架構請采用中英文版本</a:t>
            </a:r>
            <a:endParaRPr lang="en-US" altLang="zh-CN" dirty="0"/>
          </a:p>
          <a:p>
            <a:endParaRPr lang="en-US" altLang="zh-CN" dirty="0"/>
          </a:p>
          <a:p>
            <a:endParaRPr lang="en-US" altLang="zh-CN" dirty="0"/>
          </a:p>
          <a:p>
            <a:r>
              <a:rPr lang="en-US" altLang="zh-CN" dirty="0"/>
              <a:t>Here is a brief presentation of the company's organizational structure, please use the Chinese and English versions</a:t>
            </a:r>
            <a:endParaRPr lang="zh-CN" altLang="en-US" dirty="0"/>
          </a:p>
        </p:txBody>
      </p:sp>
      <p:pic>
        <p:nvPicPr>
          <p:cNvPr id="2050" name="Picture 2" descr="word组织架构图">
            <a:extLst>
              <a:ext uri="{FF2B5EF4-FFF2-40B4-BE49-F238E27FC236}">
                <a16:creationId xmlns:a16="http://schemas.microsoft.com/office/drawing/2014/main" id="{DE965FA6-8BCC-C06B-E43A-D9106DEB59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8265" y="1435608"/>
            <a:ext cx="6694035" cy="4625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8291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rtlCol="0"/>
          <a:lstStyle/>
          <a:p>
            <a:pPr rtl="0"/>
            <a:r>
              <a:rPr lang="zh-CN" altLang="en-US" dirty="0">
                <a:cs typeface="Segoe UI Light" panose="020B0502040204020203" pitchFamily="34" charset="0"/>
              </a:rPr>
              <a:t>高管介绍  </a:t>
            </a:r>
            <a:r>
              <a:rPr lang="en-US" altLang="zh-CN" dirty="0">
                <a:cs typeface="Segoe UI Light" panose="020B0502040204020203" pitchFamily="34" charset="0"/>
              </a:rPr>
              <a:t>Executive introduction</a:t>
            </a:r>
            <a:endParaRPr lang="zh-CN" altLang="en-US" dirty="0">
              <a:cs typeface="Segoe UI Light" panose="020B0502040204020203" pitchFamily="34" charset="0"/>
            </a:endParaRPr>
          </a:p>
        </p:txBody>
      </p:sp>
      <p:sp>
        <p:nvSpPr>
          <p:cNvPr id="5" name="内容占位符 4"/>
          <p:cNvSpPr>
            <a:spLocks noGrp="1"/>
          </p:cNvSpPr>
          <p:nvPr>
            <p:ph sz="half" idx="4294967295"/>
          </p:nvPr>
        </p:nvSpPr>
        <p:spPr>
          <a:xfrm>
            <a:off x="541610" y="1431010"/>
            <a:ext cx="4557164" cy="326538"/>
          </a:xfrm>
        </p:spPr>
        <p:txBody>
          <a:bodyPr vert="horz" lIns="91440" tIns="45720" rIns="91440" bIns="45720" rtlCol="0">
            <a:normAutofit/>
          </a:bodyPr>
          <a:lstStyle/>
          <a:p>
            <a:pPr marL="0" indent="0" rtl="0">
              <a:lnSpc>
                <a:spcPts val="1800"/>
              </a:lnSpc>
              <a:spcBef>
                <a:spcPts val="1000"/>
              </a:spcBef>
              <a:spcAft>
                <a:spcPts val="600"/>
              </a:spcAft>
              <a:buNone/>
            </a:pPr>
            <a:r>
              <a:rPr lang="zh-CN" altLang="en-US" sz="1200" dirty="0">
                <a:solidFill>
                  <a:prstClr val="black">
                    <a:lumMod val="75000"/>
                    <a:lumOff val="25000"/>
                  </a:prstClr>
                </a:solidFill>
                <a:cs typeface="Segoe UI" panose="020B0502040204020203" pitchFamily="34" charset="0"/>
              </a:rPr>
              <a:t>高管架構</a:t>
            </a:r>
            <a:r>
              <a:rPr lang="en-US" altLang="zh-CN" sz="1200" dirty="0">
                <a:solidFill>
                  <a:prstClr val="black">
                    <a:lumMod val="75000"/>
                    <a:lumOff val="25000"/>
                  </a:prstClr>
                </a:solidFill>
                <a:cs typeface="Segoe UI" panose="020B0502040204020203" pitchFamily="34" charset="0"/>
              </a:rPr>
              <a:t>-</a:t>
            </a:r>
            <a:r>
              <a:rPr lang="zh-CN" altLang="en-US" sz="1200" dirty="0">
                <a:solidFill>
                  <a:prstClr val="black">
                    <a:lumMod val="75000"/>
                    <a:lumOff val="25000"/>
                  </a:prstClr>
                </a:solidFill>
                <a:cs typeface="Segoe UI" panose="020B0502040204020203" pitchFamily="34" charset="0"/>
              </a:rPr>
              <a:t>建議在這裏附上高管的照片以及簡單介紹</a:t>
            </a:r>
          </a:p>
        </p:txBody>
      </p:sp>
      <p:pic>
        <p:nvPicPr>
          <p:cNvPr id="8" name="图片 7">
            <a:extLst>
              <a:ext uri="{FF2B5EF4-FFF2-40B4-BE49-F238E27FC236}">
                <a16:creationId xmlns:a16="http://schemas.microsoft.com/office/drawing/2014/main" id="{335A4B47-40E5-1DF3-5D72-1502481ADCAD}"/>
              </a:ext>
            </a:extLst>
          </p:cNvPr>
          <p:cNvPicPr>
            <a:picLocks noChangeAspect="1"/>
          </p:cNvPicPr>
          <p:nvPr/>
        </p:nvPicPr>
        <p:blipFill>
          <a:blip r:embed="rId3"/>
          <a:stretch>
            <a:fillRect/>
          </a:stretch>
        </p:blipFill>
        <p:spPr>
          <a:xfrm>
            <a:off x="5881100" y="2003668"/>
            <a:ext cx="714808" cy="935509"/>
          </a:xfrm>
          <a:prstGeom prst="rect">
            <a:avLst/>
          </a:prstGeom>
        </p:spPr>
      </p:pic>
      <p:sp>
        <p:nvSpPr>
          <p:cNvPr id="9" name="内容占位符 4">
            <a:extLst>
              <a:ext uri="{FF2B5EF4-FFF2-40B4-BE49-F238E27FC236}">
                <a16:creationId xmlns:a16="http://schemas.microsoft.com/office/drawing/2014/main" id="{C7352835-C34C-4C0A-AEAB-1167777B0D1A}"/>
              </a:ext>
            </a:extLst>
          </p:cNvPr>
          <p:cNvSpPr txBox="1">
            <a:spLocks/>
          </p:cNvSpPr>
          <p:nvPr/>
        </p:nvSpPr>
        <p:spPr>
          <a:xfrm>
            <a:off x="5527964" y="2939177"/>
            <a:ext cx="1430976"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1955</a:t>
            </a:r>
            <a:r>
              <a:rPr lang="zh-CN" altLang="en-US" dirty="0">
                <a:solidFill>
                  <a:prstClr val="black">
                    <a:lumMod val="75000"/>
                    <a:lumOff val="25000"/>
                  </a:prstClr>
                </a:solidFill>
                <a:cs typeface="Segoe UI" panose="020B0502040204020203" pitchFamily="34" charset="0"/>
              </a:rPr>
              <a:t>年生公司主要负责人从事行业经验</a:t>
            </a:r>
            <a:r>
              <a:rPr lang="en-US" altLang="zh-CN" dirty="0">
                <a:solidFill>
                  <a:prstClr val="black">
                    <a:lumMod val="75000"/>
                    <a:lumOff val="25000"/>
                  </a:prstClr>
                </a:solidFill>
                <a:cs typeface="Segoe UI" panose="020B0502040204020203" pitchFamily="34" charset="0"/>
              </a:rPr>
              <a:t>30</a:t>
            </a:r>
            <a:r>
              <a:rPr lang="zh-CN" altLang="en-US" dirty="0">
                <a:solidFill>
                  <a:prstClr val="black">
                    <a:lumMod val="75000"/>
                    <a:lumOff val="25000"/>
                  </a:prstClr>
                </a:solidFill>
                <a:cs typeface="Segoe UI" panose="020B0502040204020203" pitchFamily="34" charset="0"/>
              </a:rPr>
              <a:t>年，这样的介绍即可</a:t>
            </a:r>
            <a:endParaRPr lang="en-US" altLang="zh-CN" dirty="0">
              <a:solidFill>
                <a:prstClr val="black">
                  <a:lumMod val="75000"/>
                  <a:lumOff val="25000"/>
                </a:prstClr>
              </a:solidFill>
              <a:cs typeface="Segoe UI" panose="020B0502040204020203" pitchFamily="34" charset="0"/>
            </a:endParaRPr>
          </a:p>
        </p:txBody>
      </p:sp>
      <p:pic>
        <p:nvPicPr>
          <p:cNvPr id="10" name="图片 9">
            <a:extLst>
              <a:ext uri="{FF2B5EF4-FFF2-40B4-BE49-F238E27FC236}">
                <a16:creationId xmlns:a16="http://schemas.microsoft.com/office/drawing/2014/main" id="{FA65D72D-513C-55BA-50F5-B2E95F52B4F2}"/>
              </a:ext>
            </a:extLst>
          </p:cNvPr>
          <p:cNvPicPr>
            <a:picLocks noChangeAspect="1"/>
          </p:cNvPicPr>
          <p:nvPr/>
        </p:nvPicPr>
        <p:blipFill>
          <a:blip r:embed="rId3"/>
          <a:stretch>
            <a:fillRect/>
          </a:stretch>
        </p:blipFill>
        <p:spPr>
          <a:xfrm>
            <a:off x="5881100" y="4248105"/>
            <a:ext cx="714808" cy="935509"/>
          </a:xfrm>
          <a:prstGeom prst="rect">
            <a:avLst/>
          </a:prstGeom>
        </p:spPr>
      </p:pic>
      <p:sp>
        <p:nvSpPr>
          <p:cNvPr id="11" name="内容占位符 4">
            <a:extLst>
              <a:ext uri="{FF2B5EF4-FFF2-40B4-BE49-F238E27FC236}">
                <a16:creationId xmlns:a16="http://schemas.microsoft.com/office/drawing/2014/main" id="{DBB0F39D-A3B7-0BF2-D5D5-EB0E093D5E06}"/>
              </a:ext>
            </a:extLst>
          </p:cNvPr>
          <p:cNvSpPr txBox="1">
            <a:spLocks/>
          </p:cNvSpPr>
          <p:nvPr/>
        </p:nvSpPr>
        <p:spPr>
          <a:xfrm>
            <a:off x="5527964" y="5183614"/>
            <a:ext cx="1430976"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1955</a:t>
            </a:r>
            <a:r>
              <a:rPr lang="zh-CN" altLang="en-US" dirty="0">
                <a:solidFill>
                  <a:prstClr val="black">
                    <a:lumMod val="75000"/>
                    <a:lumOff val="25000"/>
                  </a:prstClr>
                </a:solidFill>
                <a:cs typeface="Segoe UI" panose="020B0502040204020203" pitchFamily="34" charset="0"/>
              </a:rPr>
              <a:t>年生公司主要负责人从事行业经验</a:t>
            </a:r>
            <a:r>
              <a:rPr lang="en-US" altLang="zh-CN" dirty="0">
                <a:solidFill>
                  <a:prstClr val="black">
                    <a:lumMod val="75000"/>
                    <a:lumOff val="25000"/>
                  </a:prstClr>
                </a:solidFill>
                <a:cs typeface="Segoe UI" panose="020B0502040204020203" pitchFamily="34" charset="0"/>
              </a:rPr>
              <a:t>30</a:t>
            </a:r>
            <a:r>
              <a:rPr lang="zh-CN" altLang="en-US" dirty="0">
                <a:solidFill>
                  <a:prstClr val="black">
                    <a:lumMod val="75000"/>
                    <a:lumOff val="25000"/>
                  </a:prstClr>
                </a:solidFill>
                <a:cs typeface="Segoe UI" panose="020B0502040204020203" pitchFamily="34" charset="0"/>
              </a:rPr>
              <a:t>年，这样的介绍即可</a:t>
            </a:r>
            <a:endParaRPr lang="en-US" altLang="zh-CN" dirty="0">
              <a:solidFill>
                <a:prstClr val="black">
                  <a:lumMod val="75000"/>
                  <a:lumOff val="25000"/>
                </a:prstClr>
              </a:solidFill>
              <a:cs typeface="Segoe UI" panose="020B0502040204020203" pitchFamily="34" charset="0"/>
            </a:endParaRPr>
          </a:p>
        </p:txBody>
      </p:sp>
      <p:pic>
        <p:nvPicPr>
          <p:cNvPr id="12" name="图片 11">
            <a:extLst>
              <a:ext uri="{FF2B5EF4-FFF2-40B4-BE49-F238E27FC236}">
                <a16:creationId xmlns:a16="http://schemas.microsoft.com/office/drawing/2014/main" id="{8D56B4FB-EE4C-FF29-33A5-7C2AF1AD8543}"/>
              </a:ext>
            </a:extLst>
          </p:cNvPr>
          <p:cNvPicPr>
            <a:picLocks noChangeAspect="1"/>
          </p:cNvPicPr>
          <p:nvPr/>
        </p:nvPicPr>
        <p:blipFill>
          <a:blip r:embed="rId3"/>
          <a:stretch>
            <a:fillRect/>
          </a:stretch>
        </p:blipFill>
        <p:spPr>
          <a:xfrm>
            <a:off x="7457390" y="4248105"/>
            <a:ext cx="714808" cy="935509"/>
          </a:xfrm>
          <a:prstGeom prst="rect">
            <a:avLst/>
          </a:prstGeom>
        </p:spPr>
      </p:pic>
      <p:sp>
        <p:nvSpPr>
          <p:cNvPr id="13" name="内容占位符 4">
            <a:extLst>
              <a:ext uri="{FF2B5EF4-FFF2-40B4-BE49-F238E27FC236}">
                <a16:creationId xmlns:a16="http://schemas.microsoft.com/office/drawing/2014/main" id="{FF85797D-262F-87FB-F526-CBE0D7FBF30C}"/>
              </a:ext>
            </a:extLst>
          </p:cNvPr>
          <p:cNvSpPr txBox="1">
            <a:spLocks/>
          </p:cNvSpPr>
          <p:nvPr/>
        </p:nvSpPr>
        <p:spPr>
          <a:xfrm>
            <a:off x="7104254" y="5183614"/>
            <a:ext cx="1430976"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1955</a:t>
            </a:r>
            <a:r>
              <a:rPr lang="zh-CN" altLang="en-US" dirty="0">
                <a:solidFill>
                  <a:prstClr val="black">
                    <a:lumMod val="75000"/>
                    <a:lumOff val="25000"/>
                  </a:prstClr>
                </a:solidFill>
                <a:cs typeface="Segoe UI" panose="020B0502040204020203" pitchFamily="34" charset="0"/>
              </a:rPr>
              <a:t>年生公司主要负责人从事行业经验</a:t>
            </a:r>
            <a:r>
              <a:rPr lang="en-US" altLang="zh-CN" dirty="0">
                <a:solidFill>
                  <a:prstClr val="black">
                    <a:lumMod val="75000"/>
                    <a:lumOff val="25000"/>
                  </a:prstClr>
                </a:solidFill>
                <a:cs typeface="Segoe UI" panose="020B0502040204020203" pitchFamily="34" charset="0"/>
              </a:rPr>
              <a:t>30</a:t>
            </a:r>
            <a:r>
              <a:rPr lang="zh-CN" altLang="en-US" dirty="0">
                <a:solidFill>
                  <a:prstClr val="black">
                    <a:lumMod val="75000"/>
                    <a:lumOff val="25000"/>
                  </a:prstClr>
                </a:solidFill>
                <a:cs typeface="Segoe UI" panose="020B0502040204020203" pitchFamily="34" charset="0"/>
              </a:rPr>
              <a:t>年，这样的介绍即可</a:t>
            </a:r>
            <a:endParaRPr lang="en-US" altLang="zh-CN" dirty="0">
              <a:solidFill>
                <a:prstClr val="black">
                  <a:lumMod val="75000"/>
                  <a:lumOff val="25000"/>
                </a:prstClr>
              </a:solidFill>
              <a:cs typeface="Segoe UI" panose="020B0502040204020203" pitchFamily="34" charset="0"/>
            </a:endParaRPr>
          </a:p>
        </p:txBody>
      </p:sp>
      <p:pic>
        <p:nvPicPr>
          <p:cNvPr id="14" name="图片 13">
            <a:extLst>
              <a:ext uri="{FF2B5EF4-FFF2-40B4-BE49-F238E27FC236}">
                <a16:creationId xmlns:a16="http://schemas.microsoft.com/office/drawing/2014/main" id="{80923846-3A36-9EF4-B4B2-7758F71F11EB}"/>
              </a:ext>
            </a:extLst>
          </p:cNvPr>
          <p:cNvPicPr>
            <a:picLocks noChangeAspect="1"/>
          </p:cNvPicPr>
          <p:nvPr/>
        </p:nvPicPr>
        <p:blipFill>
          <a:blip r:embed="rId3"/>
          <a:stretch>
            <a:fillRect/>
          </a:stretch>
        </p:blipFill>
        <p:spPr>
          <a:xfrm>
            <a:off x="4460323" y="4248105"/>
            <a:ext cx="714808" cy="935509"/>
          </a:xfrm>
          <a:prstGeom prst="rect">
            <a:avLst/>
          </a:prstGeom>
        </p:spPr>
      </p:pic>
      <p:sp>
        <p:nvSpPr>
          <p:cNvPr id="15" name="内容占位符 4">
            <a:extLst>
              <a:ext uri="{FF2B5EF4-FFF2-40B4-BE49-F238E27FC236}">
                <a16:creationId xmlns:a16="http://schemas.microsoft.com/office/drawing/2014/main" id="{DFA49103-AB04-E0D7-3D77-53252140C1D8}"/>
              </a:ext>
            </a:extLst>
          </p:cNvPr>
          <p:cNvSpPr txBox="1">
            <a:spLocks/>
          </p:cNvSpPr>
          <p:nvPr/>
        </p:nvSpPr>
        <p:spPr>
          <a:xfrm>
            <a:off x="4107187" y="5183614"/>
            <a:ext cx="1430976"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1955</a:t>
            </a:r>
            <a:r>
              <a:rPr lang="zh-CN" altLang="en-US" dirty="0">
                <a:solidFill>
                  <a:prstClr val="black">
                    <a:lumMod val="75000"/>
                    <a:lumOff val="25000"/>
                  </a:prstClr>
                </a:solidFill>
                <a:cs typeface="Segoe UI" panose="020B0502040204020203" pitchFamily="34" charset="0"/>
              </a:rPr>
              <a:t>年生公司主要负责人从事行业经验</a:t>
            </a:r>
            <a:r>
              <a:rPr lang="en-US" altLang="zh-CN" dirty="0">
                <a:solidFill>
                  <a:prstClr val="black">
                    <a:lumMod val="75000"/>
                    <a:lumOff val="25000"/>
                  </a:prstClr>
                </a:solidFill>
                <a:cs typeface="Segoe UI" panose="020B0502040204020203" pitchFamily="34" charset="0"/>
              </a:rPr>
              <a:t>30</a:t>
            </a:r>
            <a:r>
              <a:rPr lang="zh-CN" altLang="en-US" dirty="0">
                <a:solidFill>
                  <a:prstClr val="black">
                    <a:lumMod val="75000"/>
                    <a:lumOff val="25000"/>
                  </a:prstClr>
                </a:solidFill>
                <a:cs typeface="Segoe UI" panose="020B0502040204020203" pitchFamily="34" charset="0"/>
              </a:rPr>
              <a:t>年，这样的介绍即可</a:t>
            </a:r>
            <a:endParaRPr lang="en-US" altLang="zh-CN" dirty="0">
              <a:solidFill>
                <a:prstClr val="black">
                  <a:lumMod val="75000"/>
                  <a:lumOff val="25000"/>
                </a:prstClr>
              </a:solidFill>
              <a:cs typeface="Segoe UI" panose="020B0502040204020203" pitchFamily="34" charset="0"/>
            </a:endParaRPr>
          </a:p>
        </p:txBody>
      </p:sp>
      <p:pic>
        <p:nvPicPr>
          <p:cNvPr id="16" name="图片 15">
            <a:extLst>
              <a:ext uri="{FF2B5EF4-FFF2-40B4-BE49-F238E27FC236}">
                <a16:creationId xmlns:a16="http://schemas.microsoft.com/office/drawing/2014/main" id="{9098789E-7753-F2CC-F484-66B7994183D2}"/>
              </a:ext>
            </a:extLst>
          </p:cNvPr>
          <p:cNvPicPr>
            <a:picLocks noChangeAspect="1"/>
          </p:cNvPicPr>
          <p:nvPr/>
        </p:nvPicPr>
        <p:blipFill>
          <a:blip r:embed="rId3"/>
          <a:stretch>
            <a:fillRect/>
          </a:stretch>
        </p:blipFill>
        <p:spPr>
          <a:xfrm>
            <a:off x="2952613" y="4248105"/>
            <a:ext cx="714808" cy="935509"/>
          </a:xfrm>
          <a:prstGeom prst="rect">
            <a:avLst/>
          </a:prstGeom>
        </p:spPr>
      </p:pic>
      <p:sp>
        <p:nvSpPr>
          <p:cNvPr id="17" name="内容占位符 4">
            <a:extLst>
              <a:ext uri="{FF2B5EF4-FFF2-40B4-BE49-F238E27FC236}">
                <a16:creationId xmlns:a16="http://schemas.microsoft.com/office/drawing/2014/main" id="{D1FAE0E9-BB76-5FF9-86D2-F49DBB731986}"/>
              </a:ext>
            </a:extLst>
          </p:cNvPr>
          <p:cNvSpPr txBox="1">
            <a:spLocks/>
          </p:cNvSpPr>
          <p:nvPr/>
        </p:nvSpPr>
        <p:spPr>
          <a:xfrm>
            <a:off x="2599477" y="5183614"/>
            <a:ext cx="1430976"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1955</a:t>
            </a:r>
            <a:r>
              <a:rPr lang="zh-CN" altLang="en-US" dirty="0">
                <a:solidFill>
                  <a:prstClr val="black">
                    <a:lumMod val="75000"/>
                    <a:lumOff val="25000"/>
                  </a:prstClr>
                </a:solidFill>
                <a:cs typeface="Segoe UI" panose="020B0502040204020203" pitchFamily="34" charset="0"/>
              </a:rPr>
              <a:t>年生公司主要负责人从事行业经验</a:t>
            </a:r>
            <a:r>
              <a:rPr lang="en-US" altLang="zh-CN" dirty="0">
                <a:solidFill>
                  <a:prstClr val="black">
                    <a:lumMod val="75000"/>
                    <a:lumOff val="25000"/>
                  </a:prstClr>
                </a:solidFill>
                <a:cs typeface="Segoe UI" panose="020B0502040204020203" pitchFamily="34" charset="0"/>
              </a:rPr>
              <a:t>30</a:t>
            </a:r>
            <a:r>
              <a:rPr lang="zh-CN" altLang="en-US" dirty="0">
                <a:solidFill>
                  <a:prstClr val="black">
                    <a:lumMod val="75000"/>
                    <a:lumOff val="25000"/>
                  </a:prstClr>
                </a:solidFill>
                <a:cs typeface="Segoe UI" panose="020B0502040204020203" pitchFamily="34" charset="0"/>
              </a:rPr>
              <a:t>年，这样的介绍即可</a:t>
            </a:r>
            <a:endParaRPr lang="en-US" altLang="zh-CN" dirty="0">
              <a:solidFill>
                <a:prstClr val="black">
                  <a:lumMod val="75000"/>
                  <a:lumOff val="25000"/>
                </a:prstClr>
              </a:solidFill>
              <a:cs typeface="Segoe UI" panose="020B0502040204020203" pitchFamily="34" charset="0"/>
            </a:endParaRPr>
          </a:p>
        </p:txBody>
      </p:sp>
      <p:pic>
        <p:nvPicPr>
          <p:cNvPr id="18" name="图片 17">
            <a:extLst>
              <a:ext uri="{FF2B5EF4-FFF2-40B4-BE49-F238E27FC236}">
                <a16:creationId xmlns:a16="http://schemas.microsoft.com/office/drawing/2014/main" id="{43DE591A-37B4-A68B-211C-23C0046F055B}"/>
              </a:ext>
            </a:extLst>
          </p:cNvPr>
          <p:cNvPicPr>
            <a:picLocks noChangeAspect="1"/>
          </p:cNvPicPr>
          <p:nvPr/>
        </p:nvPicPr>
        <p:blipFill>
          <a:blip r:embed="rId3"/>
          <a:stretch>
            <a:fillRect/>
          </a:stretch>
        </p:blipFill>
        <p:spPr>
          <a:xfrm>
            <a:off x="1401206" y="4248105"/>
            <a:ext cx="714808" cy="935509"/>
          </a:xfrm>
          <a:prstGeom prst="rect">
            <a:avLst/>
          </a:prstGeom>
        </p:spPr>
      </p:pic>
      <p:sp>
        <p:nvSpPr>
          <p:cNvPr id="19" name="内容占位符 4">
            <a:extLst>
              <a:ext uri="{FF2B5EF4-FFF2-40B4-BE49-F238E27FC236}">
                <a16:creationId xmlns:a16="http://schemas.microsoft.com/office/drawing/2014/main" id="{1B874EC6-D653-ED17-53ED-15A97FD7167E}"/>
              </a:ext>
            </a:extLst>
          </p:cNvPr>
          <p:cNvSpPr txBox="1">
            <a:spLocks/>
          </p:cNvSpPr>
          <p:nvPr/>
        </p:nvSpPr>
        <p:spPr>
          <a:xfrm>
            <a:off x="1048070" y="5183614"/>
            <a:ext cx="1430976"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1955</a:t>
            </a:r>
            <a:r>
              <a:rPr lang="zh-CN" altLang="en-US" dirty="0">
                <a:solidFill>
                  <a:prstClr val="black">
                    <a:lumMod val="75000"/>
                    <a:lumOff val="25000"/>
                  </a:prstClr>
                </a:solidFill>
                <a:cs typeface="Segoe UI" panose="020B0502040204020203" pitchFamily="34" charset="0"/>
              </a:rPr>
              <a:t>年生公司主要负责人从事行业经验</a:t>
            </a:r>
            <a:r>
              <a:rPr lang="en-US" altLang="zh-CN" dirty="0">
                <a:solidFill>
                  <a:prstClr val="black">
                    <a:lumMod val="75000"/>
                    <a:lumOff val="25000"/>
                  </a:prstClr>
                </a:solidFill>
                <a:cs typeface="Segoe UI" panose="020B0502040204020203" pitchFamily="34" charset="0"/>
              </a:rPr>
              <a:t>30</a:t>
            </a:r>
            <a:r>
              <a:rPr lang="zh-CN" altLang="en-US" dirty="0">
                <a:solidFill>
                  <a:prstClr val="black">
                    <a:lumMod val="75000"/>
                    <a:lumOff val="25000"/>
                  </a:prstClr>
                </a:solidFill>
                <a:cs typeface="Segoe UI" panose="020B0502040204020203" pitchFamily="34" charset="0"/>
              </a:rPr>
              <a:t>年，这样的介绍即可</a:t>
            </a:r>
            <a:endParaRPr lang="en-US" altLang="zh-CN" dirty="0">
              <a:solidFill>
                <a:prstClr val="black">
                  <a:lumMod val="75000"/>
                  <a:lumOff val="25000"/>
                </a:prstClr>
              </a:solidFill>
              <a:cs typeface="Segoe UI" panose="020B0502040204020203" pitchFamily="34" charset="0"/>
            </a:endParaRPr>
          </a:p>
        </p:txBody>
      </p:sp>
      <p:pic>
        <p:nvPicPr>
          <p:cNvPr id="26" name="图片 25">
            <a:extLst>
              <a:ext uri="{FF2B5EF4-FFF2-40B4-BE49-F238E27FC236}">
                <a16:creationId xmlns:a16="http://schemas.microsoft.com/office/drawing/2014/main" id="{403D7063-7A2C-C528-32A4-C633DC898F72}"/>
              </a:ext>
            </a:extLst>
          </p:cNvPr>
          <p:cNvPicPr>
            <a:picLocks noChangeAspect="1"/>
          </p:cNvPicPr>
          <p:nvPr/>
        </p:nvPicPr>
        <p:blipFill>
          <a:blip r:embed="rId3"/>
          <a:stretch>
            <a:fillRect/>
          </a:stretch>
        </p:blipFill>
        <p:spPr>
          <a:xfrm>
            <a:off x="10433305" y="4248105"/>
            <a:ext cx="714808" cy="935509"/>
          </a:xfrm>
          <a:prstGeom prst="rect">
            <a:avLst/>
          </a:prstGeom>
        </p:spPr>
      </p:pic>
      <p:sp>
        <p:nvSpPr>
          <p:cNvPr id="27" name="内容占位符 4">
            <a:extLst>
              <a:ext uri="{FF2B5EF4-FFF2-40B4-BE49-F238E27FC236}">
                <a16:creationId xmlns:a16="http://schemas.microsoft.com/office/drawing/2014/main" id="{63BA1180-493B-522C-2405-3E99EDF69F05}"/>
              </a:ext>
            </a:extLst>
          </p:cNvPr>
          <p:cNvSpPr txBox="1">
            <a:spLocks/>
          </p:cNvSpPr>
          <p:nvPr/>
        </p:nvSpPr>
        <p:spPr>
          <a:xfrm>
            <a:off x="10080169" y="5183614"/>
            <a:ext cx="1430976"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1955</a:t>
            </a:r>
            <a:r>
              <a:rPr lang="zh-CN" altLang="en-US" dirty="0">
                <a:solidFill>
                  <a:prstClr val="black">
                    <a:lumMod val="75000"/>
                    <a:lumOff val="25000"/>
                  </a:prstClr>
                </a:solidFill>
                <a:cs typeface="Segoe UI" panose="020B0502040204020203" pitchFamily="34" charset="0"/>
              </a:rPr>
              <a:t>年生公司主要负责人从事行业经验</a:t>
            </a:r>
            <a:r>
              <a:rPr lang="en-US" altLang="zh-CN" dirty="0">
                <a:solidFill>
                  <a:prstClr val="black">
                    <a:lumMod val="75000"/>
                    <a:lumOff val="25000"/>
                  </a:prstClr>
                </a:solidFill>
                <a:cs typeface="Segoe UI" panose="020B0502040204020203" pitchFamily="34" charset="0"/>
              </a:rPr>
              <a:t>30</a:t>
            </a:r>
            <a:r>
              <a:rPr lang="zh-CN" altLang="en-US" dirty="0">
                <a:solidFill>
                  <a:prstClr val="black">
                    <a:lumMod val="75000"/>
                    <a:lumOff val="25000"/>
                  </a:prstClr>
                </a:solidFill>
                <a:cs typeface="Segoe UI" panose="020B0502040204020203" pitchFamily="34" charset="0"/>
              </a:rPr>
              <a:t>年，这样的介绍即可</a:t>
            </a:r>
            <a:endParaRPr lang="en-US" altLang="zh-CN" dirty="0">
              <a:solidFill>
                <a:prstClr val="black">
                  <a:lumMod val="75000"/>
                  <a:lumOff val="25000"/>
                </a:prstClr>
              </a:solidFill>
              <a:cs typeface="Segoe UI" panose="020B0502040204020203" pitchFamily="34" charset="0"/>
            </a:endParaRPr>
          </a:p>
        </p:txBody>
      </p:sp>
      <p:pic>
        <p:nvPicPr>
          <p:cNvPr id="28" name="图片 27">
            <a:extLst>
              <a:ext uri="{FF2B5EF4-FFF2-40B4-BE49-F238E27FC236}">
                <a16:creationId xmlns:a16="http://schemas.microsoft.com/office/drawing/2014/main" id="{63C1DE29-E631-9635-6845-6311FD5D9BAD}"/>
              </a:ext>
            </a:extLst>
          </p:cNvPr>
          <p:cNvPicPr>
            <a:picLocks noChangeAspect="1"/>
          </p:cNvPicPr>
          <p:nvPr/>
        </p:nvPicPr>
        <p:blipFill>
          <a:blip r:embed="rId3"/>
          <a:stretch>
            <a:fillRect/>
          </a:stretch>
        </p:blipFill>
        <p:spPr>
          <a:xfrm>
            <a:off x="8881898" y="4248105"/>
            <a:ext cx="714808" cy="935509"/>
          </a:xfrm>
          <a:prstGeom prst="rect">
            <a:avLst/>
          </a:prstGeom>
        </p:spPr>
      </p:pic>
      <p:sp>
        <p:nvSpPr>
          <p:cNvPr id="29" name="内容占位符 4">
            <a:extLst>
              <a:ext uri="{FF2B5EF4-FFF2-40B4-BE49-F238E27FC236}">
                <a16:creationId xmlns:a16="http://schemas.microsoft.com/office/drawing/2014/main" id="{DF62DD74-7C4D-9125-B2B6-F00EFBE1E0C8}"/>
              </a:ext>
            </a:extLst>
          </p:cNvPr>
          <p:cNvSpPr txBox="1">
            <a:spLocks/>
          </p:cNvSpPr>
          <p:nvPr/>
        </p:nvSpPr>
        <p:spPr>
          <a:xfrm>
            <a:off x="8528762" y="5183614"/>
            <a:ext cx="1430976"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1955</a:t>
            </a:r>
            <a:r>
              <a:rPr lang="zh-CN" altLang="en-US" dirty="0">
                <a:solidFill>
                  <a:prstClr val="black">
                    <a:lumMod val="75000"/>
                    <a:lumOff val="25000"/>
                  </a:prstClr>
                </a:solidFill>
                <a:cs typeface="Segoe UI" panose="020B0502040204020203" pitchFamily="34" charset="0"/>
              </a:rPr>
              <a:t>年生公司主要负责人从事行业经验</a:t>
            </a:r>
            <a:r>
              <a:rPr lang="en-US" altLang="zh-CN" dirty="0">
                <a:solidFill>
                  <a:prstClr val="black">
                    <a:lumMod val="75000"/>
                    <a:lumOff val="25000"/>
                  </a:prstClr>
                </a:solidFill>
                <a:cs typeface="Segoe UI" panose="020B0502040204020203" pitchFamily="34" charset="0"/>
              </a:rPr>
              <a:t>30</a:t>
            </a:r>
            <a:r>
              <a:rPr lang="zh-CN" altLang="en-US" dirty="0">
                <a:solidFill>
                  <a:prstClr val="black">
                    <a:lumMod val="75000"/>
                    <a:lumOff val="25000"/>
                  </a:prstClr>
                </a:solidFill>
                <a:cs typeface="Segoe UI" panose="020B0502040204020203" pitchFamily="34" charset="0"/>
              </a:rPr>
              <a:t>年，这样的介绍即可</a:t>
            </a:r>
            <a:endParaRPr lang="en-US" altLang="zh-CN" dirty="0">
              <a:solidFill>
                <a:prstClr val="black">
                  <a:lumMod val="75000"/>
                  <a:lumOff val="25000"/>
                </a:prstClr>
              </a:solidFill>
              <a:cs typeface="Segoe UI" panose="020B0502040204020203" pitchFamily="34" charset="0"/>
            </a:endParaRPr>
          </a:p>
        </p:txBody>
      </p:sp>
      <p:pic>
        <p:nvPicPr>
          <p:cNvPr id="30" name="图片 29">
            <a:extLst>
              <a:ext uri="{FF2B5EF4-FFF2-40B4-BE49-F238E27FC236}">
                <a16:creationId xmlns:a16="http://schemas.microsoft.com/office/drawing/2014/main" id="{1CE57F27-6056-1268-E0FF-8321AF50D889}"/>
              </a:ext>
            </a:extLst>
          </p:cNvPr>
          <p:cNvPicPr>
            <a:picLocks noChangeAspect="1"/>
          </p:cNvPicPr>
          <p:nvPr/>
        </p:nvPicPr>
        <p:blipFill>
          <a:blip r:embed="rId3"/>
          <a:stretch>
            <a:fillRect/>
          </a:stretch>
        </p:blipFill>
        <p:spPr>
          <a:xfrm>
            <a:off x="7457390" y="2003668"/>
            <a:ext cx="714808" cy="935509"/>
          </a:xfrm>
          <a:prstGeom prst="rect">
            <a:avLst/>
          </a:prstGeom>
        </p:spPr>
      </p:pic>
      <p:sp>
        <p:nvSpPr>
          <p:cNvPr id="31" name="内容占位符 4">
            <a:extLst>
              <a:ext uri="{FF2B5EF4-FFF2-40B4-BE49-F238E27FC236}">
                <a16:creationId xmlns:a16="http://schemas.microsoft.com/office/drawing/2014/main" id="{99D2F994-47C9-AD5C-D92E-EA6D7CA00C83}"/>
              </a:ext>
            </a:extLst>
          </p:cNvPr>
          <p:cNvSpPr txBox="1">
            <a:spLocks/>
          </p:cNvSpPr>
          <p:nvPr/>
        </p:nvSpPr>
        <p:spPr>
          <a:xfrm>
            <a:off x="7104254" y="2939177"/>
            <a:ext cx="1430976"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1955</a:t>
            </a:r>
            <a:r>
              <a:rPr lang="zh-CN" altLang="en-US" dirty="0">
                <a:solidFill>
                  <a:prstClr val="black">
                    <a:lumMod val="75000"/>
                    <a:lumOff val="25000"/>
                  </a:prstClr>
                </a:solidFill>
                <a:cs typeface="Segoe UI" panose="020B0502040204020203" pitchFamily="34" charset="0"/>
              </a:rPr>
              <a:t>年生公司主要负责人从事行业经验</a:t>
            </a:r>
            <a:r>
              <a:rPr lang="en-US" altLang="zh-CN" dirty="0">
                <a:solidFill>
                  <a:prstClr val="black">
                    <a:lumMod val="75000"/>
                    <a:lumOff val="25000"/>
                  </a:prstClr>
                </a:solidFill>
                <a:cs typeface="Segoe UI" panose="020B0502040204020203" pitchFamily="34" charset="0"/>
              </a:rPr>
              <a:t>30</a:t>
            </a:r>
            <a:r>
              <a:rPr lang="zh-CN" altLang="en-US" dirty="0">
                <a:solidFill>
                  <a:prstClr val="black">
                    <a:lumMod val="75000"/>
                    <a:lumOff val="25000"/>
                  </a:prstClr>
                </a:solidFill>
                <a:cs typeface="Segoe UI" panose="020B0502040204020203" pitchFamily="34" charset="0"/>
              </a:rPr>
              <a:t>年，这样的介绍即可</a:t>
            </a:r>
            <a:endParaRPr lang="en-US" altLang="zh-CN" dirty="0">
              <a:solidFill>
                <a:prstClr val="black">
                  <a:lumMod val="75000"/>
                  <a:lumOff val="25000"/>
                </a:prstClr>
              </a:solidFill>
              <a:cs typeface="Segoe UI" panose="020B0502040204020203" pitchFamily="34" charset="0"/>
            </a:endParaRPr>
          </a:p>
        </p:txBody>
      </p:sp>
      <p:pic>
        <p:nvPicPr>
          <p:cNvPr id="32" name="图片 31">
            <a:extLst>
              <a:ext uri="{FF2B5EF4-FFF2-40B4-BE49-F238E27FC236}">
                <a16:creationId xmlns:a16="http://schemas.microsoft.com/office/drawing/2014/main" id="{2316DCD6-9EB4-0784-A1D1-78DA5E65F2D7}"/>
              </a:ext>
            </a:extLst>
          </p:cNvPr>
          <p:cNvPicPr>
            <a:picLocks noChangeAspect="1"/>
          </p:cNvPicPr>
          <p:nvPr/>
        </p:nvPicPr>
        <p:blipFill>
          <a:blip r:embed="rId3"/>
          <a:stretch>
            <a:fillRect/>
          </a:stretch>
        </p:blipFill>
        <p:spPr>
          <a:xfrm>
            <a:off x="4464281" y="2003668"/>
            <a:ext cx="714808" cy="935509"/>
          </a:xfrm>
          <a:prstGeom prst="rect">
            <a:avLst/>
          </a:prstGeom>
        </p:spPr>
      </p:pic>
      <p:sp>
        <p:nvSpPr>
          <p:cNvPr id="33" name="内容占位符 4">
            <a:extLst>
              <a:ext uri="{FF2B5EF4-FFF2-40B4-BE49-F238E27FC236}">
                <a16:creationId xmlns:a16="http://schemas.microsoft.com/office/drawing/2014/main" id="{CF118828-018B-8A9B-6314-EBF41FA6C036}"/>
              </a:ext>
            </a:extLst>
          </p:cNvPr>
          <p:cNvSpPr txBox="1">
            <a:spLocks/>
          </p:cNvSpPr>
          <p:nvPr/>
        </p:nvSpPr>
        <p:spPr>
          <a:xfrm>
            <a:off x="4111145" y="2939177"/>
            <a:ext cx="1430976"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1955</a:t>
            </a:r>
            <a:r>
              <a:rPr lang="zh-CN" altLang="en-US" dirty="0">
                <a:solidFill>
                  <a:prstClr val="black">
                    <a:lumMod val="75000"/>
                    <a:lumOff val="25000"/>
                  </a:prstClr>
                </a:solidFill>
                <a:cs typeface="Segoe UI" panose="020B0502040204020203" pitchFamily="34" charset="0"/>
              </a:rPr>
              <a:t>年生公司主要负责人从事行业经验</a:t>
            </a:r>
            <a:r>
              <a:rPr lang="en-US" altLang="zh-CN" dirty="0">
                <a:solidFill>
                  <a:prstClr val="black">
                    <a:lumMod val="75000"/>
                    <a:lumOff val="25000"/>
                  </a:prstClr>
                </a:solidFill>
                <a:cs typeface="Segoe UI" panose="020B0502040204020203" pitchFamily="34" charset="0"/>
              </a:rPr>
              <a:t>30</a:t>
            </a:r>
            <a:r>
              <a:rPr lang="zh-CN" altLang="en-US" dirty="0">
                <a:solidFill>
                  <a:prstClr val="black">
                    <a:lumMod val="75000"/>
                    <a:lumOff val="25000"/>
                  </a:prstClr>
                </a:solidFill>
                <a:cs typeface="Segoe UI" panose="020B0502040204020203" pitchFamily="34" charset="0"/>
              </a:rPr>
              <a:t>年，这样的介绍即可</a:t>
            </a:r>
            <a:endParaRPr lang="en-US" altLang="zh-CN" dirty="0">
              <a:solidFill>
                <a:prstClr val="black">
                  <a:lumMod val="75000"/>
                  <a:lumOff val="25000"/>
                </a:prstClr>
              </a:solidFill>
              <a:cs typeface="Segoe UI" panose="020B0502040204020203" pitchFamily="34" charset="0"/>
            </a:endParaRPr>
          </a:p>
        </p:txBody>
      </p:sp>
    </p:spTree>
    <p:extLst>
      <p:ext uri="{BB962C8B-B14F-4D97-AF65-F5344CB8AC3E}">
        <p14:creationId xmlns:p14="http://schemas.microsoft.com/office/powerpoint/2010/main" val="958036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rtlCol="0"/>
          <a:lstStyle/>
          <a:p>
            <a:pPr rtl="0"/>
            <a:r>
              <a:rPr lang="en-US" altLang="zh-CN" dirty="0">
                <a:cs typeface="Segoe UI Light" panose="020B0502040204020203" pitchFamily="34" charset="0"/>
              </a:rPr>
              <a:t>Executive introduction</a:t>
            </a:r>
            <a:endParaRPr lang="zh-CN" altLang="en-US" dirty="0">
              <a:cs typeface="Segoe UI Light" panose="020B0502040204020203" pitchFamily="34" charset="0"/>
            </a:endParaRPr>
          </a:p>
        </p:txBody>
      </p:sp>
      <p:sp>
        <p:nvSpPr>
          <p:cNvPr id="5" name="内容占位符 4"/>
          <p:cNvSpPr>
            <a:spLocks noGrp="1"/>
          </p:cNvSpPr>
          <p:nvPr>
            <p:ph sz="half" idx="4294967295"/>
          </p:nvPr>
        </p:nvSpPr>
        <p:spPr>
          <a:xfrm>
            <a:off x="541609" y="1431009"/>
            <a:ext cx="8082845" cy="404717"/>
          </a:xfrm>
        </p:spPr>
        <p:txBody>
          <a:bodyPr vert="horz" lIns="91440" tIns="45720" rIns="91440" bIns="45720" rtlCol="0">
            <a:noAutofit/>
          </a:bodyPr>
          <a:lstStyle/>
          <a:p>
            <a:pPr>
              <a:lnSpc>
                <a:spcPts val="1800"/>
              </a:lnSpc>
              <a:spcAft>
                <a:spcPts val="600"/>
              </a:spcAft>
            </a:pPr>
            <a:r>
              <a:rPr lang="en-US" altLang="zh-CN" sz="1000" dirty="0">
                <a:solidFill>
                  <a:prstClr val="black">
                    <a:lumMod val="75000"/>
                    <a:lumOff val="25000"/>
                  </a:prstClr>
                </a:solidFill>
                <a:cs typeface="Segoe UI" panose="020B0502040204020203" pitchFamily="34" charset="0"/>
              </a:rPr>
              <a:t>Executive Structure - It is recommended to attach a photo of the executive here, as well as a brief introduction
</a:t>
            </a:r>
            <a:endParaRPr lang="zh-CN" altLang="en-US" sz="1000" dirty="0">
              <a:solidFill>
                <a:prstClr val="black">
                  <a:lumMod val="75000"/>
                  <a:lumOff val="25000"/>
                </a:prstClr>
              </a:solidFill>
              <a:cs typeface="Segoe UI" panose="020B0502040204020203" pitchFamily="34" charset="0"/>
            </a:endParaRPr>
          </a:p>
        </p:txBody>
      </p:sp>
      <p:pic>
        <p:nvPicPr>
          <p:cNvPr id="8" name="图片 7">
            <a:extLst>
              <a:ext uri="{FF2B5EF4-FFF2-40B4-BE49-F238E27FC236}">
                <a16:creationId xmlns:a16="http://schemas.microsoft.com/office/drawing/2014/main" id="{335A4B47-40E5-1DF3-5D72-1502481ADCAD}"/>
              </a:ext>
            </a:extLst>
          </p:cNvPr>
          <p:cNvPicPr>
            <a:picLocks noChangeAspect="1"/>
          </p:cNvPicPr>
          <p:nvPr/>
        </p:nvPicPr>
        <p:blipFill>
          <a:blip r:embed="rId3"/>
          <a:stretch>
            <a:fillRect/>
          </a:stretch>
        </p:blipFill>
        <p:spPr>
          <a:xfrm>
            <a:off x="6395694" y="2003668"/>
            <a:ext cx="714808" cy="935509"/>
          </a:xfrm>
          <a:prstGeom prst="rect">
            <a:avLst/>
          </a:prstGeom>
        </p:spPr>
      </p:pic>
      <p:pic>
        <p:nvPicPr>
          <p:cNvPr id="12" name="图片 11">
            <a:extLst>
              <a:ext uri="{FF2B5EF4-FFF2-40B4-BE49-F238E27FC236}">
                <a16:creationId xmlns:a16="http://schemas.microsoft.com/office/drawing/2014/main" id="{8D56B4FB-EE4C-FF29-33A5-7C2AF1AD8543}"/>
              </a:ext>
            </a:extLst>
          </p:cNvPr>
          <p:cNvPicPr>
            <a:picLocks noChangeAspect="1"/>
          </p:cNvPicPr>
          <p:nvPr/>
        </p:nvPicPr>
        <p:blipFill>
          <a:blip r:embed="rId3"/>
          <a:stretch>
            <a:fillRect/>
          </a:stretch>
        </p:blipFill>
        <p:spPr>
          <a:xfrm>
            <a:off x="5904121" y="4325988"/>
            <a:ext cx="714808" cy="935509"/>
          </a:xfrm>
          <a:prstGeom prst="rect">
            <a:avLst/>
          </a:prstGeom>
        </p:spPr>
      </p:pic>
      <p:pic>
        <p:nvPicPr>
          <p:cNvPr id="14" name="图片 13">
            <a:extLst>
              <a:ext uri="{FF2B5EF4-FFF2-40B4-BE49-F238E27FC236}">
                <a16:creationId xmlns:a16="http://schemas.microsoft.com/office/drawing/2014/main" id="{80923846-3A36-9EF4-B4B2-7758F71F11EB}"/>
              </a:ext>
            </a:extLst>
          </p:cNvPr>
          <p:cNvPicPr>
            <a:picLocks noChangeAspect="1"/>
          </p:cNvPicPr>
          <p:nvPr/>
        </p:nvPicPr>
        <p:blipFill>
          <a:blip r:embed="rId3"/>
          <a:stretch>
            <a:fillRect/>
          </a:stretch>
        </p:blipFill>
        <p:spPr>
          <a:xfrm>
            <a:off x="3641153" y="4248105"/>
            <a:ext cx="714808" cy="935509"/>
          </a:xfrm>
          <a:prstGeom prst="rect">
            <a:avLst/>
          </a:prstGeom>
        </p:spPr>
      </p:pic>
      <p:pic>
        <p:nvPicPr>
          <p:cNvPr id="18" name="图片 17">
            <a:extLst>
              <a:ext uri="{FF2B5EF4-FFF2-40B4-BE49-F238E27FC236}">
                <a16:creationId xmlns:a16="http://schemas.microsoft.com/office/drawing/2014/main" id="{43DE591A-37B4-A68B-211C-23C0046F055B}"/>
              </a:ext>
            </a:extLst>
          </p:cNvPr>
          <p:cNvPicPr>
            <a:picLocks noChangeAspect="1"/>
          </p:cNvPicPr>
          <p:nvPr/>
        </p:nvPicPr>
        <p:blipFill>
          <a:blip r:embed="rId3"/>
          <a:stretch>
            <a:fillRect/>
          </a:stretch>
        </p:blipFill>
        <p:spPr>
          <a:xfrm>
            <a:off x="1401206" y="4248105"/>
            <a:ext cx="714808" cy="935509"/>
          </a:xfrm>
          <a:prstGeom prst="rect">
            <a:avLst/>
          </a:prstGeom>
        </p:spPr>
      </p:pic>
      <p:pic>
        <p:nvPicPr>
          <p:cNvPr id="26" name="图片 25">
            <a:extLst>
              <a:ext uri="{FF2B5EF4-FFF2-40B4-BE49-F238E27FC236}">
                <a16:creationId xmlns:a16="http://schemas.microsoft.com/office/drawing/2014/main" id="{403D7063-7A2C-C528-32A4-C633DC898F72}"/>
              </a:ext>
            </a:extLst>
          </p:cNvPr>
          <p:cNvPicPr>
            <a:picLocks noChangeAspect="1"/>
          </p:cNvPicPr>
          <p:nvPr/>
        </p:nvPicPr>
        <p:blipFill>
          <a:blip r:embed="rId3"/>
          <a:stretch>
            <a:fillRect/>
          </a:stretch>
        </p:blipFill>
        <p:spPr>
          <a:xfrm>
            <a:off x="10149287" y="4267273"/>
            <a:ext cx="714808" cy="935509"/>
          </a:xfrm>
          <a:prstGeom prst="rect">
            <a:avLst/>
          </a:prstGeom>
        </p:spPr>
      </p:pic>
      <p:pic>
        <p:nvPicPr>
          <p:cNvPr id="28" name="图片 27">
            <a:extLst>
              <a:ext uri="{FF2B5EF4-FFF2-40B4-BE49-F238E27FC236}">
                <a16:creationId xmlns:a16="http://schemas.microsoft.com/office/drawing/2014/main" id="{63C1DE29-E631-9635-6845-6311FD5D9BAD}"/>
              </a:ext>
            </a:extLst>
          </p:cNvPr>
          <p:cNvPicPr>
            <a:picLocks noChangeAspect="1"/>
          </p:cNvPicPr>
          <p:nvPr/>
        </p:nvPicPr>
        <p:blipFill>
          <a:blip r:embed="rId3"/>
          <a:stretch>
            <a:fillRect/>
          </a:stretch>
        </p:blipFill>
        <p:spPr>
          <a:xfrm>
            <a:off x="7809685" y="4325987"/>
            <a:ext cx="714808" cy="935509"/>
          </a:xfrm>
          <a:prstGeom prst="rect">
            <a:avLst/>
          </a:prstGeom>
        </p:spPr>
      </p:pic>
      <p:pic>
        <p:nvPicPr>
          <p:cNvPr id="30" name="图片 29">
            <a:extLst>
              <a:ext uri="{FF2B5EF4-FFF2-40B4-BE49-F238E27FC236}">
                <a16:creationId xmlns:a16="http://schemas.microsoft.com/office/drawing/2014/main" id="{1CE57F27-6056-1268-E0FF-8321AF50D889}"/>
              </a:ext>
            </a:extLst>
          </p:cNvPr>
          <p:cNvPicPr>
            <a:picLocks noChangeAspect="1"/>
          </p:cNvPicPr>
          <p:nvPr/>
        </p:nvPicPr>
        <p:blipFill>
          <a:blip r:embed="rId3"/>
          <a:stretch>
            <a:fillRect/>
          </a:stretch>
        </p:blipFill>
        <p:spPr>
          <a:xfrm>
            <a:off x="8652993" y="2003668"/>
            <a:ext cx="714808" cy="935509"/>
          </a:xfrm>
          <a:prstGeom prst="rect">
            <a:avLst/>
          </a:prstGeom>
        </p:spPr>
      </p:pic>
      <p:pic>
        <p:nvPicPr>
          <p:cNvPr id="32" name="图片 31">
            <a:extLst>
              <a:ext uri="{FF2B5EF4-FFF2-40B4-BE49-F238E27FC236}">
                <a16:creationId xmlns:a16="http://schemas.microsoft.com/office/drawing/2014/main" id="{2316DCD6-9EB4-0784-A1D1-78DA5E65F2D7}"/>
              </a:ext>
            </a:extLst>
          </p:cNvPr>
          <p:cNvPicPr>
            <a:picLocks noChangeAspect="1"/>
          </p:cNvPicPr>
          <p:nvPr/>
        </p:nvPicPr>
        <p:blipFill>
          <a:blip r:embed="rId3"/>
          <a:stretch>
            <a:fillRect/>
          </a:stretch>
        </p:blipFill>
        <p:spPr>
          <a:xfrm>
            <a:off x="4138396" y="2003668"/>
            <a:ext cx="714808" cy="935509"/>
          </a:xfrm>
          <a:prstGeom prst="rect">
            <a:avLst/>
          </a:prstGeom>
        </p:spPr>
      </p:pic>
      <p:sp>
        <p:nvSpPr>
          <p:cNvPr id="33" name="内容占位符 4">
            <a:extLst>
              <a:ext uri="{FF2B5EF4-FFF2-40B4-BE49-F238E27FC236}">
                <a16:creationId xmlns:a16="http://schemas.microsoft.com/office/drawing/2014/main" id="{CF118828-018B-8A9B-6314-EBF41FA6C036}"/>
              </a:ext>
            </a:extLst>
          </p:cNvPr>
          <p:cNvSpPr txBox="1">
            <a:spLocks/>
          </p:cNvSpPr>
          <p:nvPr/>
        </p:nvSpPr>
        <p:spPr>
          <a:xfrm>
            <a:off x="774495" y="5304674"/>
            <a:ext cx="2078485"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en-US" altLang="zh-CN" sz="800" dirty="0">
                <a:solidFill>
                  <a:prstClr val="black">
                    <a:lumMod val="75000"/>
                    <a:lumOff val="25000"/>
                  </a:prstClr>
                </a:solidFill>
                <a:cs typeface="Segoe UI" panose="020B0502040204020203" pitchFamily="34" charset="0"/>
              </a:rPr>
              <a:t>Buffett was born in 1955, the main person in charge of the company has been engaged in the industry for 30 years, such an introduction is enough
</a:t>
            </a:r>
          </a:p>
        </p:txBody>
      </p:sp>
      <p:sp>
        <p:nvSpPr>
          <p:cNvPr id="2" name="内容占位符 4">
            <a:extLst>
              <a:ext uri="{FF2B5EF4-FFF2-40B4-BE49-F238E27FC236}">
                <a16:creationId xmlns:a16="http://schemas.microsoft.com/office/drawing/2014/main" id="{3501B6EB-99B0-D414-2050-D94B5626F6E3}"/>
              </a:ext>
            </a:extLst>
          </p:cNvPr>
          <p:cNvSpPr txBox="1">
            <a:spLocks/>
          </p:cNvSpPr>
          <p:nvPr/>
        </p:nvSpPr>
        <p:spPr>
          <a:xfrm>
            <a:off x="541610" y="2565757"/>
            <a:ext cx="1937436" cy="32653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en-US" altLang="zh-CN">
                <a:solidFill>
                  <a:prstClr val="black">
                    <a:lumMod val="75000"/>
                    <a:lumOff val="25000"/>
                  </a:prstClr>
                </a:solidFill>
                <a:cs typeface="Segoe UI" panose="020B0502040204020203" pitchFamily="34" charset="0"/>
              </a:rPr>
              <a:t>Introduction in English
</a:t>
            </a:r>
            <a:endParaRPr lang="zh-TW" altLang="en-US" dirty="0">
              <a:solidFill>
                <a:prstClr val="black">
                  <a:lumMod val="75000"/>
                  <a:lumOff val="25000"/>
                </a:prstClr>
              </a:solidFill>
              <a:cs typeface="Segoe UI" panose="020B0502040204020203" pitchFamily="34" charset="0"/>
            </a:endParaRPr>
          </a:p>
        </p:txBody>
      </p:sp>
      <p:sp>
        <p:nvSpPr>
          <p:cNvPr id="4" name="内容占位符 4">
            <a:extLst>
              <a:ext uri="{FF2B5EF4-FFF2-40B4-BE49-F238E27FC236}">
                <a16:creationId xmlns:a16="http://schemas.microsoft.com/office/drawing/2014/main" id="{903524B1-DDAE-631C-4467-EC6827045BDE}"/>
              </a:ext>
            </a:extLst>
          </p:cNvPr>
          <p:cNvSpPr txBox="1">
            <a:spLocks/>
          </p:cNvSpPr>
          <p:nvPr/>
        </p:nvSpPr>
        <p:spPr>
          <a:xfrm>
            <a:off x="3026853" y="5304674"/>
            <a:ext cx="2078485"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en-US" altLang="zh-CN" sz="800" dirty="0">
                <a:solidFill>
                  <a:prstClr val="black">
                    <a:lumMod val="75000"/>
                    <a:lumOff val="25000"/>
                  </a:prstClr>
                </a:solidFill>
                <a:cs typeface="Segoe UI" panose="020B0502040204020203" pitchFamily="34" charset="0"/>
              </a:rPr>
              <a:t>Buffett was born in 1955, the main person in charge of the company has been engaged in the industry for 30 years, such an introduction is enough
</a:t>
            </a:r>
          </a:p>
        </p:txBody>
      </p:sp>
      <p:sp>
        <p:nvSpPr>
          <p:cNvPr id="6" name="内容占位符 4">
            <a:extLst>
              <a:ext uri="{FF2B5EF4-FFF2-40B4-BE49-F238E27FC236}">
                <a16:creationId xmlns:a16="http://schemas.microsoft.com/office/drawing/2014/main" id="{22123E7F-9927-D69C-24DC-CCEEF1A4BA7C}"/>
              </a:ext>
            </a:extLst>
          </p:cNvPr>
          <p:cNvSpPr txBox="1">
            <a:spLocks/>
          </p:cNvSpPr>
          <p:nvPr/>
        </p:nvSpPr>
        <p:spPr>
          <a:xfrm>
            <a:off x="5299526" y="5304674"/>
            <a:ext cx="2078485"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en-US" altLang="zh-CN" sz="800" dirty="0">
                <a:solidFill>
                  <a:prstClr val="black">
                    <a:lumMod val="75000"/>
                    <a:lumOff val="25000"/>
                  </a:prstClr>
                </a:solidFill>
                <a:cs typeface="Segoe UI" panose="020B0502040204020203" pitchFamily="34" charset="0"/>
              </a:rPr>
              <a:t>Buffett was born in 1955, the main person in charge of the company has been engaged in the industry for 30 years, such an introduction is enough
</a:t>
            </a:r>
          </a:p>
        </p:txBody>
      </p:sp>
      <p:sp>
        <p:nvSpPr>
          <p:cNvPr id="7" name="内容占位符 4">
            <a:extLst>
              <a:ext uri="{FF2B5EF4-FFF2-40B4-BE49-F238E27FC236}">
                <a16:creationId xmlns:a16="http://schemas.microsoft.com/office/drawing/2014/main" id="{3B8E1124-8D0F-DC41-484A-AEA8AA6BBCBC}"/>
              </a:ext>
            </a:extLst>
          </p:cNvPr>
          <p:cNvSpPr txBox="1">
            <a:spLocks/>
          </p:cNvSpPr>
          <p:nvPr/>
        </p:nvSpPr>
        <p:spPr>
          <a:xfrm>
            <a:off x="7398326" y="5304674"/>
            <a:ext cx="2078485"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en-US" altLang="zh-CN" sz="800" dirty="0">
                <a:solidFill>
                  <a:prstClr val="black">
                    <a:lumMod val="75000"/>
                    <a:lumOff val="25000"/>
                  </a:prstClr>
                </a:solidFill>
                <a:cs typeface="Segoe UI" panose="020B0502040204020203" pitchFamily="34" charset="0"/>
              </a:rPr>
              <a:t>Buffett was born in 1955, the main person in charge of the company has been engaged in the industry for 30 years, such an introduction is enough
</a:t>
            </a:r>
          </a:p>
        </p:txBody>
      </p:sp>
      <p:sp>
        <p:nvSpPr>
          <p:cNvPr id="20" name="内容占位符 4">
            <a:extLst>
              <a:ext uri="{FF2B5EF4-FFF2-40B4-BE49-F238E27FC236}">
                <a16:creationId xmlns:a16="http://schemas.microsoft.com/office/drawing/2014/main" id="{5A4159C2-FA04-F404-431C-AC33665F3EF5}"/>
              </a:ext>
            </a:extLst>
          </p:cNvPr>
          <p:cNvSpPr txBox="1">
            <a:spLocks/>
          </p:cNvSpPr>
          <p:nvPr/>
        </p:nvSpPr>
        <p:spPr>
          <a:xfrm>
            <a:off x="9691314" y="5304674"/>
            <a:ext cx="2078485"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en-US" altLang="zh-CN" sz="800" dirty="0">
                <a:solidFill>
                  <a:prstClr val="black">
                    <a:lumMod val="75000"/>
                    <a:lumOff val="25000"/>
                  </a:prstClr>
                </a:solidFill>
                <a:cs typeface="Segoe UI" panose="020B0502040204020203" pitchFamily="34" charset="0"/>
              </a:rPr>
              <a:t>Buffett was born in 1955, the main person in charge of the company has been engaged in the industry for 30 years, such an introduction is enough
</a:t>
            </a:r>
          </a:p>
        </p:txBody>
      </p:sp>
      <p:sp>
        <p:nvSpPr>
          <p:cNvPr id="22" name="内容占位符 4">
            <a:extLst>
              <a:ext uri="{FF2B5EF4-FFF2-40B4-BE49-F238E27FC236}">
                <a16:creationId xmlns:a16="http://schemas.microsoft.com/office/drawing/2014/main" id="{2233B81E-2830-49FF-EDEF-FF6A5CB1D0F7}"/>
              </a:ext>
            </a:extLst>
          </p:cNvPr>
          <p:cNvSpPr txBox="1">
            <a:spLocks/>
          </p:cNvSpPr>
          <p:nvPr/>
        </p:nvSpPr>
        <p:spPr>
          <a:xfrm>
            <a:off x="3631448" y="3052632"/>
            <a:ext cx="2078485"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en-US" altLang="zh-CN" sz="800" dirty="0">
                <a:solidFill>
                  <a:prstClr val="black">
                    <a:lumMod val="75000"/>
                    <a:lumOff val="25000"/>
                  </a:prstClr>
                </a:solidFill>
                <a:cs typeface="Segoe UI" panose="020B0502040204020203" pitchFamily="34" charset="0"/>
              </a:rPr>
              <a:t>Buffett was born in 1955, the main person in charge of the company has been engaged in the industry for 30 years, such an introduction is enough
</a:t>
            </a:r>
          </a:p>
        </p:txBody>
      </p:sp>
      <p:sp>
        <p:nvSpPr>
          <p:cNvPr id="23" name="内容占位符 4">
            <a:extLst>
              <a:ext uri="{FF2B5EF4-FFF2-40B4-BE49-F238E27FC236}">
                <a16:creationId xmlns:a16="http://schemas.microsoft.com/office/drawing/2014/main" id="{86038235-975E-152F-A1BF-E3962E13256F}"/>
              </a:ext>
            </a:extLst>
          </p:cNvPr>
          <p:cNvSpPr txBox="1">
            <a:spLocks/>
          </p:cNvSpPr>
          <p:nvPr/>
        </p:nvSpPr>
        <p:spPr>
          <a:xfrm>
            <a:off x="5904121" y="3052632"/>
            <a:ext cx="2078485"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en-US" altLang="zh-CN" sz="800" dirty="0">
                <a:solidFill>
                  <a:prstClr val="black">
                    <a:lumMod val="75000"/>
                    <a:lumOff val="25000"/>
                  </a:prstClr>
                </a:solidFill>
                <a:cs typeface="Segoe UI" panose="020B0502040204020203" pitchFamily="34" charset="0"/>
              </a:rPr>
              <a:t>Buffett was born in 1955, the main person in charge of the company has been engaged in the industry for 30 years, such an introduction is enough
</a:t>
            </a:r>
          </a:p>
        </p:txBody>
      </p:sp>
      <p:sp>
        <p:nvSpPr>
          <p:cNvPr id="24" name="内容占位符 4">
            <a:extLst>
              <a:ext uri="{FF2B5EF4-FFF2-40B4-BE49-F238E27FC236}">
                <a16:creationId xmlns:a16="http://schemas.microsoft.com/office/drawing/2014/main" id="{CE686F3E-7DA4-BB6F-6D64-14A5AB15B004}"/>
              </a:ext>
            </a:extLst>
          </p:cNvPr>
          <p:cNvSpPr txBox="1">
            <a:spLocks/>
          </p:cNvSpPr>
          <p:nvPr/>
        </p:nvSpPr>
        <p:spPr>
          <a:xfrm>
            <a:off x="8002921" y="3052632"/>
            <a:ext cx="2078485" cy="935508"/>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icrosoft YaHei UI" panose="020B0503020204020204" pitchFamily="34" charset="-122"/>
                <a:ea typeface="Microsoft YaHei UI"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icrosoft YaHei UI" panose="020B0503020204020204" pitchFamily="34" charset="-122"/>
                <a:ea typeface="Microsoft YaHei UI"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icrosoft YaHei UI" panose="020B0503020204020204" pitchFamily="34" charset="-122"/>
                <a:ea typeface="Microsoft YaHei UI" panose="020B0503020204020204" pitchFamily="34" charset="-122"/>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1800"/>
              </a:lnSpc>
              <a:spcAft>
                <a:spcPts val="600"/>
              </a:spcAft>
            </a:pPr>
            <a:r>
              <a:rPr lang="en-US" altLang="zh-CN" sz="800" dirty="0">
                <a:solidFill>
                  <a:prstClr val="black">
                    <a:lumMod val="75000"/>
                    <a:lumOff val="25000"/>
                  </a:prstClr>
                </a:solidFill>
                <a:cs typeface="Segoe UI" panose="020B0502040204020203" pitchFamily="34" charset="0"/>
              </a:rPr>
              <a:t>Buffett was born in 1955, the main person in charge of the company has been engaged in the industry for 30 years, such an introduction is enough
</a:t>
            </a:r>
          </a:p>
        </p:txBody>
      </p:sp>
    </p:spTree>
    <p:extLst>
      <p:ext uri="{BB962C8B-B14F-4D97-AF65-F5344CB8AC3E}">
        <p14:creationId xmlns:p14="http://schemas.microsoft.com/office/powerpoint/2010/main" val="35382267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19D42C-3A61-ED1A-9373-0816C08CE1D2}"/>
              </a:ext>
            </a:extLst>
          </p:cNvPr>
          <p:cNvSpPr>
            <a:spLocks noGrp="1"/>
          </p:cNvSpPr>
          <p:nvPr>
            <p:ph type="title"/>
          </p:nvPr>
        </p:nvSpPr>
        <p:spPr/>
        <p:txBody>
          <a:bodyPr/>
          <a:lstStyle/>
          <a:p>
            <a:r>
              <a:rPr lang="zh-CN" altLang="en-US" dirty="0"/>
              <a:t>董事長介紹  </a:t>
            </a:r>
            <a:r>
              <a:rPr lang="en-US" altLang="zh-CN" dirty="0"/>
              <a:t>Chairman introduction</a:t>
            </a:r>
            <a:endParaRPr lang="zh-CN" altLang="en-US" dirty="0"/>
          </a:p>
        </p:txBody>
      </p:sp>
      <p:pic>
        <p:nvPicPr>
          <p:cNvPr id="4" name="内容占位符 3">
            <a:extLst>
              <a:ext uri="{FF2B5EF4-FFF2-40B4-BE49-F238E27FC236}">
                <a16:creationId xmlns:a16="http://schemas.microsoft.com/office/drawing/2014/main" id="{D8F65D55-3864-1479-1A16-90E7A53AAF3D}"/>
              </a:ext>
            </a:extLst>
          </p:cNvPr>
          <p:cNvPicPr>
            <a:picLocks noGrp="1" noChangeAspect="1"/>
          </p:cNvPicPr>
          <p:nvPr>
            <p:ph sz="quarter" idx="10"/>
          </p:nvPr>
        </p:nvPicPr>
        <p:blipFill>
          <a:blip r:embed="rId2"/>
          <a:stretch>
            <a:fillRect/>
          </a:stretch>
        </p:blipFill>
        <p:spPr>
          <a:xfrm>
            <a:off x="1334490" y="2076450"/>
            <a:ext cx="2066925" cy="2705100"/>
          </a:xfrm>
          <a:prstGeom prst="rect">
            <a:avLst/>
          </a:prstGeom>
        </p:spPr>
      </p:pic>
      <p:sp>
        <p:nvSpPr>
          <p:cNvPr id="6" name="文本框 5">
            <a:extLst>
              <a:ext uri="{FF2B5EF4-FFF2-40B4-BE49-F238E27FC236}">
                <a16:creationId xmlns:a16="http://schemas.microsoft.com/office/drawing/2014/main" id="{50AC6427-4D2D-FF7A-285F-860C1972EC24}"/>
              </a:ext>
            </a:extLst>
          </p:cNvPr>
          <p:cNvSpPr txBox="1"/>
          <p:nvPr/>
        </p:nvSpPr>
        <p:spPr>
          <a:xfrm>
            <a:off x="3906982" y="1500908"/>
            <a:ext cx="7619999" cy="4909036"/>
          </a:xfrm>
          <a:prstGeom prst="rect">
            <a:avLst/>
          </a:prstGeom>
          <a:noFill/>
        </p:spPr>
        <p:txBody>
          <a:bodyPr wrap="square">
            <a:spAutoFit/>
          </a:body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  1955</a:t>
            </a:r>
            <a:r>
              <a:rPr lang="zh-CN" altLang="en-US" dirty="0">
                <a:solidFill>
                  <a:prstClr val="black">
                    <a:lumMod val="75000"/>
                    <a:lumOff val="25000"/>
                  </a:prstClr>
                </a:solidFill>
                <a:cs typeface="Segoe UI" panose="020B0502040204020203" pitchFamily="34" charset="0"/>
              </a:rPr>
              <a:t>年生</a:t>
            </a:r>
            <a:endParaRPr lang="en-US" altLang="zh-CN" dirty="0">
              <a:solidFill>
                <a:prstClr val="black">
                  <a:lumMod val="75000"/>
                  <a:lumOff val="25000"/>
                </a:prstClr>
              </a:solidFill>
              <a:cs typeface="Segoe UI" panose="020B0502040204020203" pitchFamily="34" charset="0"/>
            </a:endParaRPr>
          </a:p>
          <a:p>
            <a:pPr algn="l"/>
            <a:r>
              <a:rPr lang="zh-CN" altLang="en-US" b="0" i="0" dirty="0">
                <a:solidFill>
                  <a:srgbClr val="333333"/>
                </a:solidFill>
                <a:effectLst/>
                <a:latin typeface="Helvetica Neue"/>
              </a:rPr>
              <a:t>霍华德</a:t>
            </a:r>
            <a:r>
              <a:rPr lang="en-US" altLang="zh-CN" b="0" i="0" dirty="0">
                <a:solidFill>
                  <a:srgbClr val="333333"/>
                </a:solidFill>
                <a:effectLst/>
                <a:latin typeface="Helvetica Neue"/>
              </a:rPr>
              <a:t>·G·</a:t>
            </a:r>
            <a:r>
              <a:rPr lang="zh-CN" altLang="en-US" b="0" i="0" dirty="0">
                <a:solidFill>
                  <a:srgbClr val="333333"/>
                </a:solidFill>
                <a:effectLst/>
                <a:latin typeface="Helvetica Neue"/>
              </a:rPr>
              <a:t>巴菲特，</a:t>
            </a:r>
            <a:r>
              <a:rPr lang="zh-CN" altLang="en-US" b="0" i="0" u="none" strike="noStrike" dirty="0">
                <a:solidFill>
                  <a:srgbClr val="136EC2"/>
                </a:solidFill>
                <a:effectLst/>
                <a:latin typeface="Helvetica Neue"/>
                <a:hlinkClick r:id="rId3"/>
              </a:rPr>
              <a:t>世界第二</a:t>
            </a:r>
            <a:r>
              <a:rPr lang="zh-CN" altLang="en-US" b="0" i="0" dirty="0">
                <a:solidFill>
                  <a:srgbClr val="333333"/>
                </a:solidFill>
                <a:effectLst/>
                <a:latin typeface="Helvetica Neue"/>
              </a:rPr>
              <a:t>富豪</a:t>
            </a:r>
            <a:r>
              <a:rPr lang="zh-CN" altLang="en-US" b="0" i="0" u="none" strike="noStrike" dirty="0">
                <a:solidFill>
                  <a:srgbClr val="136EC2"/>
                </a:solidFill>
                <a:effectLst/>
                <a:latin typeface="Helvetica Neue"/>
                <a:hlinkClick r:id="rId4"/>
              </a:rPr>
              <a:t>沃伦</a:t>
            </a:r>
            <a:r>
              <a:rPr lang="en-US" altLang="zh-CN" b="0" i="0" u="none" strike="noStrike" dirty="0">
                <a:solidFill>
                  <a:srgbClr val="136EC2"/>
                </a:solidFill>
                <a:effectLst/>
                <a:latin typeface="Helvetica Neue"/>
                <a:hlinkClick r:id="rId4"/>
              </a:rPr>
              <a:t>·</a:t>
            </a:r>
            <a:r>
              <a:rPr lang="zh-CN" altLang="en-US" b="0" i="0" u="none" strike="noStrike" dirty="0">
                <a:solidFill>
                  <a:srgbClr val="136EC2"/>
                </a:solidFill>
                <a:effectLst/>
                <a:latin typeface="Helvetica Neue"/>
                <a:hlinkClick r:id="rId4"/>
              </a:rPr>
              <a:t>巴菲特</a:t>
            </a:r>
            <a:r>
              <a:rPr lang="zh-CN" altLang="en-US" b="0" i="0" dirty="0">
                <a:solidFill>
                  <a:srgbClr val="333333"/>
                </a:solidFill>
                <a:effectLst/>
                <a:latin typeface="Helvetica Neue"/>
              </a:rPr>
              <a:t>的长子。他从</a:t>
            </a:r>
            <a:r>
              <a:rPr lang="en-US" altLang="zh-CN" b="0" i="0" dirty="0">
                <a:solidFill>
                  <a:srgbClr val="333333"/>
                </a:solidFill>
                <a:effectLst/>
                <a:latin typeface="Helvetica Neue"/>
              </a:rPr>
              <a:t>1995</a:t>
            </a:r>
            <a:r>
              <a:rPr lang="zh-CN" altLang="en-US" b="0" i="0" dirty="0">
                <a:solidFill>
                  <a:srgbClr val="333333"/>
                </a:solidFill>
                <a:effectLst/>
                <a:latin typeface="Helvetica Neue"/>
              </a:rPr>
              <a:t>年开始就紧跟父亲身边经营伯克希尔，并一直担任着林赛公司董事会董事一职。在任职的十几年中，霍华德掌握了完整的管理技巧，并把这家公司管理得有声有色。</a:t>
            </a:r>
          </a:p>
          <a:p>
            <a:pPr algn="l"/>
            <a:r>
              <a:rPr lang="zh-CN" altLang="en-US" b="0" i="0" dirty="0">
                <a:solidFill>
                  <a:srgbClr val="333333"/>
                </a:solidFill>
                <a:effectLst/>
                <a:latin typeface="Helvetica Neue"/>
              </a:rPr>
              <a:t>霍华德在家族中被称为“</a:t>
            </a:r>
            <a:r>
              <a:rPr lang="en-US" altLang="zh-CN" b="0" i="0" dirty="0">
                <a:solidFill>
                  <a:srgbClr val="333333"/>
                </a:solidFill>
                <a:effectLst/>
                <a:latin typeface="Helvetica Neue"/>
              </a:rPr>
              <a:t>Howie”</a:t>
            </a:r>
            <a:r>
              <a:rPr lang="zh-CN" altLang="en-US" b="0" i="0" dirty="0">
                <a:solidFill>
                  <a:srgbClr val="333333"/>
                </a:solidFill>
                <a:effectLst/>
                <a:latin typeface="Helvetica Neue"/>
              </a:rPr>
              <a:t>会在伯克希尔</a:t>
            </a:r>
            <a:r>
              <a:rPr lang="en-US" altLang="zh-CN" b="0" i="0" dirty="0">
                <a:solidFill>
                  <a:srgbClr val="333333"/>
                </a:solidFill>
                <a:effectLst/>
                <a:latin typeface="Helvetica Neue"/>
              </a:rPr>
              <a:t>·</a:t>
            </a:r>
            <a:r>
              <a:rPr lang="zh-CN" altLang="en-US" b="0" i="0" dirty="0">
                <a:solidFill>
                  <a:srgbClr val="333333"/>
                </a:solidFill>
                <a:effectLst/>
                <a:latin typeface="Helvetica Neue"/>
              </a:rPr>
              <a:t>哈撒韦公司中扮演继承人的角色。霍华德帮助贫穷</a:t>
            </a:r>
            <a:r>
              <a:rPr lang="zh-CN" altLang="en-US" b="0" i="0" u="none" strike="noStrike" dirty="0">
                <a:solidFill>
                  <a:srgbClr val="136EC2"/>
                </a:solidFill>
                <a:effectLst/>
                <a:latin typeface="Helvetica Neue"/>
                <a:hlinkClick r:id="rId5"/>
              </a:rPr>
              <a:t>国家和地区</a:t>
            </a:r>
            <a:r>
              <a:rPr lang="zh-CN" altLang="en-US" b="0" i="0" dirty="0">
                <a:solidFill>
                  <a:srgbClr val="333333"/>
                </a:solidFill>
                <a:effectLst/>
                <a:latin typeface="Helvetica Neue"/>
              </a:rPr>
              <a:t>的农民提高产量、削减世界饥饿。</a:t>
            </a:r>
          </a:p>
          <a:p>
            <a:pPr>
              <a:lnSpc>
                <a:spcPts val="1800"/>
              </a:lnSpc>
              <a:spcAft>
                <a:spcPts val="600"/>
              </a:spcAft>
            </a:pPr>
            <a:endParaRPr lang="en-US" altLang="zh-CN" dirty="0">
              <a:solidFill>
                <a:prstClr val="black">
                  <a:lumMod val="75000"/>
                  <a:lumOff val="25000"/>
                </a:prstClr>
              </a:solidFill>
              <a:cs typeface="Segoe UI" panose="020B0502040204020203" pitchFamily="34" charset="0"/>
            </a:endParaRPr>
          </a:p>
          <a:p>
            <a:pPr>
              <a:lnSpc>
                <a:spcPts val="1800"/>
              </a:lnSpc>
              <a:spcAft>
                <a:spcPts val="600"/>
              </a:spcAft>
            </a:pPr>
            <a:r>
              <a:rPr lang="en-US" altLang="zh-CN" dirty="0">
                <a:solidFill>
                  <a:prstClr val="black">
                    <a:lumMod val="75000"/>
                    <a:lumOff val="25000"/>
                  </a:prstClr>
                </a:solidFill>
                <a:cs typeface="Segoe UI" panose="020B0502040204020203" pitchFamily="34" charset="0"/>
              </a:rPr>
              <a:t>Buffett, born in 1955</a:t>
            </a:r>
          </a:p>
          <a:p>
            <a:pPr>
              <a:lnSpc>
                <a:spcPts val="1800"/>
              </a:lnSpc>
              <a:spcAft>
                <a:spcPts val="600"/>
              </a:spcAft>
            </a:pPr>
            <a:endParaRPr lang="en-US" altLang="zh-CN" dirty="0">
              <a:solidFill>
                <a:prstClr val="black">
                  <a:lumMod val="75000"/>
                  <a:lumOff val="25000"/>
                </a:prstClr>
              </a:solidFill>
              <a:cs typeface="Segoe UI" panose="020B0502040204020203" pitchFamily="34" charset="0"/>
            </a:endParaRPr>
          </a:p>
          <a:p>
            <a:pPr>
              <a:lnSpc>
                <a:spcPts val="1800"/>
              </a:lnSpc>
              <a:spcAft>
                <a:spcPts val="600"/>
              </a:spcAft>
            </a:pPr>
            <a:r>
              <a:rPr lang="en-US" altLang="zh-CN" dirty="0">
                <a:solidFill>
                  <a:prstClr val="black">
                    <a:lumMod val="75000"/>
                    <a:lumOff val="25000"/>
                  </a:prstClr>
                </a:solidFill>
                <a:cs typeface="Segoe UI" panose="020B0502040204020203" pitchFamily="34" charset="0"/>
              </a:rPr>
              <a:t>Howard G. Buffett, the eldest son of the world's second richest man, Warren Buffett. He has been running Berkshire closely with his father since 1995 and has been serving as a director of the Lindsay Company Board of Directors. During his more than ten years of tenure, Howard has mastered complete management skills and managed the company well.</a:t>
            </a:r>
          </a:p>
          <a:p>
            <a:pPr>
              <a:lnSpc>
                <a:spcPts val="1800"/>
              </a:lnSpc>
              <a:spcAft>
                <a:spcPts val="600"/>
              </a:spcAft>
            </a:pPr>
            <a:r>
              <a:rPr lang="en-US" altLang="zh-CN" dirty="0">
                <a:solidFill>
                  <a:prstClr val="black">
                    <a:lumMod val="75000"/>
                    <a:lumOff val="25000"/>
                  </a:prstClr>
                </a:solidFill>
                <a:cs typeface="Segoe UI" panose="020B0502040204020203" pitchFamily="34" charset="0"/>
              </a:rPr>
              <a:t>Howard, known in the family as "Howie," will play the role of heir apparent at Berkshire Hathaway. Howard helps farmers in poor countries increase yields and reduce world hunger.</a:t>
            </a:r>
          </a:p>
        </p:txBody>
      </p:sp>
    </p:spTree>
    <p:extLst>
      <p:ext uri="{BB962C8B-B14F-4D97-AF65-F5344CB8AC3E}">
        <p14:creationId xmlns:p14="http://schemas.microsoft.com/office/powerpoint/2010/main" val="1216141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19D42C-3A61-ED1A-9373-0816C08CE1D2}"/>
              </a:ext>
            </a:extLst>
          </p:cNvPr>
          <p:cNvSpPr>
            <a:spLocks noGrp="1"/>
          </p:cNvSpPr>
          <p:nvPr>
            <p:ph type="title"/>
          </p:nvPr>
        </p:nvSpPr>
        <p:spPr/>
        <p:txBody>
          <a:bodyPr>
            <a:normAutofit fontScale="90000"/>
          </a:bodyPr>
          <a:lstStyle/>
          <a:p>
            <a:r>
              <a:rPr lang="zh-CN" altLang="en-US" dirty="0"/>
              <a:t>總經理介紹 </a:t>
            </a:r>
            <a:r>
              <a:rPr lang="en-US" altLang="zh-CN" dirty="0"/>
              <a:t>General Manager Introduction</a:t>
            </a:r>
            <a:endParaRPr lang="zh-CN" altLang="en-US" dirty="0"/>
          </a:p>
        </p:txBody>
      </p:sp>
      <p:pic>
        <p:nvPicPr>
          <p:cNvPr id="4" name="内容占位符 3">
            <a:extLst>
              <a:ext uri="{FF2B5EF4-FFF2-40B4-BE49-F238E27FC236}">
                <a16:creationId xmlns:a16="http://schemas.microsoft.com/office/drawing/2014/main" id="{D8F65D55-3864-1479-1A16-90E7A53AAF3D}"/>
              </a:ext>
            </a:extLst>
          </p:cNvPr>
          <p:cNvPicPr>
            <a:picLocks noGrp="1" noChangeAspect="1"/>
          </p:cNvPicPr>
          <p:nvPr>
            <p:ph sz="quarter" idx="10"/>
          </p:nvPr>
        </p:nvPicPr>
        <p:blipFill>
          <a:blip r:embed="rId2"/>
          <a:stretch>
            <a:fillRect/>
          </a:stretch>
        </p:blipFill>
        <p:spPr>
          <a:xfrm>
            <a:off x="1334490" y="2076450"/>
            <a:ext cx="2066925" cy="2705100"/>
          </a:xfrm>
          <a:prstGeom prst="rect">
            <a:avLst/>
          </a:prstGeom>
        </p:spPr>
      </p:pic>
      <p:sp>
        <p:nvSpPr>
          <p:cNvPr id="6" name="文本框 5">
            <a:extLst>
              <a:ext uri="{FF2B5EF4-FFF2-40B4-BE49-F238E27FC236}">
                <a16:creationId xmlns:a16="http://schemas.microsoft.com/office/drawing/2014/main" id="{50AC6427-4D2D-FF7A-285F-860C1972EC24}"/>
              </a:ext>
            </a:extLst>
          </p:cNvPr>
          <p:cNvSpPr txBox="1"/>
          <p:nvPr/>
        </p:nvSpPr>
        <p:spPr>
          <a:xfrm>
            <a:off x="4389416" y="1317262"/>
            <a:ext cx="7082147" cy="5416868"/>
          </a:xfrm>
          <a:prstGeom prst="rect">
            <a:avLst/>
          </a:prstGeom>
          <a:noFill/>
        </p:spPr>
        <p:txBody>
          <a:bodyPr wrap="square">
            <a:spAutoFit/>
          </a:bodyPr>
          <a:lstStyle/>
          <a:p>
            <a:pPr>
              <a:lnSpc>
                <a:spcPts val="1800"/>
              </a:lnSpc>
              <a:spcAft>
                <a:spcPts val="600"/>
              </a:spcAft>
            </a:pPr>
            <a:r>
              <a:rPr lang="zh-CN" altLang="en-US" dirty="0">
                <a:solidFill>
                  <a:prstClr val="black">
                    <a:lumMod val="75000"/>
                    <a:lumOff val="25000"/>
                  </a:prstClr>
                </a:solidFill>
                <a:cs typeface="Segoe UI" panose="020B0502040204020203" pitchFamily="34" charset="0"/>
              </a:rPr>
              <a:t>巴菲特 </a:t>
            </a:r>
            <a:r>
              <a:rPr lang="en-US" altLang="zh-CN" dirty="0">
                <a:solidFill>
                  <a:prstClr val="black">
                    <a:lumMod val="75000"/>
                    <a:lumOff val="25000"/>
                  </a:prstClr>
                </a:solidFill>
                <a:cs typeface="Segoe UI" panose="020B0502040204020203" pitchFamily="34" charset="0"/>
              </a:rPr>
              <a:t>  1955</a:t>
            </a:r>
            <a:r>
              <a:rPr lang="zh-CN" altLang="en-US" dirty="0">
                <a:solidFill>
                  <a:prstClr val="black">
                    <a:lumMod val="75000"/>
                    <a:lumOff val="25000"/>
                  </a:prstClr>
                </a:solidFill>
                <a:cs typeface="Segoe UI" panose="020B0502040204020203" pitchFamily="34" charset="0"/>
              </a:rPr>
              <a:t>年生</a:t>
            </a:r>
            <a:endParaRPr lang="en-US" altLang="zh-CN" dirty="0">
              <a:solidFill>
                <a:prstClr val="black">
                  <a:lumMod val="75000"/>
                  <a:lumOff val="25000"/>
                </a:prstClr>
              </a:solidFill>
              <a:cs typeface="Segoe UI" panose="020B0502040204020203" pitchFamily="34" charset="0"/>
            </a:endParaRPr>
          </a:p>
          <a:p>
            <a:pPr algn="l"/>
            <a:r>
              <a:rPr lang="zh-CN" altLang="en-US" b="0" i="0" dirty="0">
                <a:solidFill>
                  <a:srgbClr val="333333"/>
                </a:solidFill>
                <a:effectLst/>
                <a:latin typeface="Helvetica Neue"/>
              </a:rPr>
              <a:t>霍华德</a:t>
            </a:r>
            <a:r>
              <a:rPr lang="en-US" altLang="zh-CN" b="0" i="0" dirty="0">
                <a:solidFill>
                  <a:srgbClr val="333333"/>
                </a:solidFill>
                <a:effectLst/>
                <a:latin typeface="Helvetica Neue"/>
              </a:rPr>
              <a:t>·G·</a:t>
            </a:r>
            <a:r>
              <a:rPr lang="zh-CN" altLang="en-US" b="0" i="0" dirty="0">
                <a:solidFill>
                  <a:srgbClr val="333333"/>
                </a:solidFill>
                <a:effectLst/>
                <a:latin typeface="Helvetica Neue"/>
              </a:rPr>
              <a:t>巴菲特，</a:t>
            </a:r>
            <a:r>
              <a:rPr lang="zh-CN" altLang="en-US" b="0" i="0" u="none" strike="noStrike" dirty="0">
                <a:solidFill>
                  <a:srgbClr val="136EC2"/>
                </a:solidFill>
                <a:effectLst/>
                <a:latin typeface="Helvetica Neue"/>
                <a:hlinkClick r:id="rId3"/>
              </a:rPr>
              <a:t>世界第二</a:t>
            </a:r>
            <a:r>
              <a:rPr lang="zh-CN" altLang="en-US" b="0" i="0" dirty="0">
                <a:solidFill>
                  <a:srgbClr val="333333"/>
                </a:solidFill>
                <a:effectLst/>
                <a:latin typeface="Helvetica Neue"/>
              </a:rPr>
              <a:t>富豪</a:t>
            </a:r>
            <a:r>
              <a:rPr lang="zh-CN" altLang="en-US" b="0" i="0" u="none" strike="noStrike" dirty="0">
                <a:solidFill>
                  <a:srgbClr val="136EC2"/>
                </a:solidFill>
                <a:effectLst/>
                <a:latin typeface="Helvetica Neue"/>
                <a:hlinkClick r:id="rId4"/>
              </a:rPr>
              <a:t>沃伦</a:t>
            </a:r>
            <a:r>
              <a:rPr lang="en-US" altLang="zh-CN" b="0" i="0" u="none" strike="noStrike" dirty="0">
                <a:solidFill>
                  <a:srgbClr val="136EC2"/>
                </a:solidFill>
                <a:effectLst/>
                <a:latin typeface="Helvetica Neue"/>
                <a:hlinkClick r:id="rId4"/>
              </a:rPr>
              <a:t>·</a:t>
            </a:r>
            <a:r>
              <a:rPr lang="zh-CN" altLang="en-US" b="0" i="0" u="none" strike="noStrike" dirty="0">
                <a:solidFill>
                  <a:srgbClr val="136EC2"/>
                </a:solidFill>
                <a:effectLst/>
                <a:latin typeface="Helvetica Neue"/>
                <a:hlinkClick r:id="rId4"/>
              </a:rPr>
              <a:t>巴菲特</a:t>
            </a:r>
            <a:r>
              <a:rPr lang="zh-CN" altLang="en-US" b="0" i="0" dirty="0">
                <a:solidFill>
                  <a:srgbClr val="333333"/>
                </a:solidFill>
                <a:effectLst/>
                <a:latin typeface="Helvetica Neue"/>
              </a:rPr>
              <a:t>的长子。他从</a:t>
            </a:r>
            <a:r>
              <a:rPr lang="en-US" altLang="zh-CN" b="0" i="0" dirty="0">
                <a:solidFill>
                  <a:srgbClr val="333333"/>
                </a:solidFill>
                <a:effectLst/>
                <a:latin typeface="Helvetica Neue"/>
              </a:rPr>
              <a:t>1995</a:t>
            </a:r>
            <a:r>
              <a:rPr lang="zh-CN" altLang="en-US" b="0" i="0" dirty="0">
                <a:solidFill>
                  <a:srgbClr val="333333"/>
                </a:solidFill>
                <a:effectLst/>
                <a:latin typeface="Helvetica Neue"/>
              </a:rPr>
              <a:t>年开始就紧跟父亲身边经营伯克希尔，并一直担任着林赛公司董事会董事一职。在任职的十几年中，霍华德掌握了完整的管理技巧，并把这家公司管理得有声有色。</a:t>
            </a:r>
          </a:p>
          <a:p>
            <a:pPr algn="l"/>
            <a:r>
              <a:rPr lang="zh-CN" altLang="en-US" b="0" i="0" dirty="0">
                <a:solidFill>
                  <a:srgbClr val="333333"/>
                </a:solidFill>
                <a:effectLst/>
                <a:latin typeface="Helvetica Neue"/>
              </a:rPr>
              <a:t>霍华德在家族中被称为“</a:t>
            </a:r>
            <a:r>
              <a:rPr lang="en-US" altLang="zh-CN" b="0" i="0" dirty="0">
                <a:solidFill>
                  <a:srgbClr val="333333"/>
                </a:solidFill>
                <a:effectLst/>
                <a:latin typeface="Helvetica Neue"/>
              </a:rPr>
              <a:t>Howie”</a:t>
            </a:r>
            <a:r>
              <a:rPr lang="zh-CN" altLang="en-US" b="0" i="0" dirty="0">
                <a:solidFill>
                  <a:srgbClr val="333333"/>
                </a:solidFill>
                <a:effectLst/>
                <a:latin typeface="Helvetica Neue"/>
              </a:rPr>
              <a:t>会在伯克希尔</a:t>
            </a:r>
            <a:r>
              <a:rPr lang="en-US" altLang="zh-CN" b="0" i="0" dirty="0">
                <a:solidFill>
                  <a:srgbClr val="333333"/>
                </a:solidFill>
                <a:effectLst/>
                <a:latin typeface="Helvetica Neue"/>
              </a:rPr>
              <a:t>·</a:t>
            </a:r>
            <a:r>
              <a:rPr lang="zh-CN" altLang="en-US" b="0" i="0" dirty="0">
                <a:solidFill>
                  <a:srgbClr val="333333"/>
                </a:solidFill>
                <a:effectLst/>
                <a:latin typeface="Helvetica Neue"/>
              </a:rPr>
              <a:t>哈撒韦公司中扮演继承人的角色。霍华德帮助贫穷</a:t>
            </a:r>
            <a:r>
              <a:rPr lang="zh-CN" altLang="en-US" b="0" i="0" u="none" strike="noStrike" dirty="0">
                <a:solidFill>
                  <a:srgbClr val="136EC2"/>
                </a:solidFill>
                <a:effectLst/>
                <a:latin typeface="Helvetica Neue"/>
                <a:hlinkClick r:id="rId5"/>
              </a:rPr>
              <a:t>国家和地区</a:t>
            </a:r>
            <a:r>
              <a:rPr lang="zh-CN" altLang="en-US" b="0" i="0" dirty="0">
                <a:solidFill>
                  <a:srgbClr val="333333"/>
                </a:solidFill>
                <a:effectLst/>
                <a:latin typeface="Helvetica Neue"/>
              </a:rPr>
              <a:t>的农民提高产量、削减世界饥饿。</a:t>
            </a:r>
          </a:p>
          <a:p>
            <a:pPr>
              <a:lnSpc>
                <a:spcPts val="1800"/>
              </a:lnSpc>
              <a:spcAft>
                <a:spcPts val="600"/>
              </a:spcAft>
            </a:pPr>
            <a:endParaRPr lang="en-US" altLang="zh-CN" dirty="0">
              <a:solidFill>
                <a:prstClr val="black">
                  <a:lumMod val="75000"/>
                  <a:lumOff val="25000"/>
                </a:prstClr>
              </a:solidFill>
              <a:cs typeface="Segoe UI" panose="020B0502040204020203" pitchFamily="34" charset="0"/>
            </a:endParaRPr>
          </a:p>
          <a:p>
            <a:pPr>
              <a:lnSpc>
                <a:spcPts val="1800"/>
              </a:lnSpc>
              <a:spcAft>
                <a:spcPts val="600"/>
              </a:spcAft>
            </a:pPr>
            <a:r>
              <a:rPr lang="en-US" altLang="zh-CN" dirty="0">
                <a:solidFill>
                  <a:prstClr val="black">
                    <a:lumMod val="75000"/>
                    <a:lumOff val="25000"/>
                  </a:prstClr>
                </a:solidFill>
                <a:cs typeface="Segoe UI" panose="020B0502040204020203" pitchFamily="34" charset="0"/>
              </a:rPr>
              <a:t>Buffett, born in 1955</a:t>
            </a:r>
          </a:p>
          <a:p>
            <a:pPr>
              <a:lnSpc>
                <a:spcPts val="1800"/>
              </a:lnSpc>
              <a:spcAft>
                <a:spcPts val="600"/>
              </a:spcAft>
            </a:pPr>
            <a:endParaRPr lang="en-US" altLang="zh-CN" dirty="0">
              <a:solidFill>
                <a:prstClr val="black">
                  <a:lumMod val="75000"/>
                  <a:lumOff val="25000"/>
                </a:prstClr>
              </a:solidFill>
              <a:cs typeface="Segoe UI" panose="020B0502040204020203" pitchFamily="34" charset="0"/>
            </a:endParaRPr>
          </a:p>
          <a:p>
            <a:pPr>
              <a:lnSpc>
                <a:spcPts val="1800"/>
              </a:lnSpc>
              <a:spcAft>
                <a:spcPts val="600"/>
              </a:spcAft>
            </a:pPr>
            <a:r>
              <a:rPr lang="en-US" altLang="zh-CN" dirty="0">
                <a:solidFill>
                  <a:prstClr val="black">
                    <a:lumMod val="75000"/>
                    <a:lumOff val="25000"/>
                  </a:prstClr>
                </a:solidFill>
                <a:cs typeface="Segoe UI" panose="020B0502040204020203" pitchFamily="34" charset="0"/>
              </a:rPr>
              <a:t>Howard G. Buffett, the eldest son of the world's second richest man, Warren Buffett. He has been running Berkshire closely with his father since 1995 and has been serving as a director of the Lindsay Company Board of Directors. During his more than ten years of tenure, Howard has mastered complete management skills and managed the company well.</a:t>
            </a:r>
          </a:p>
          <a:p>
            <a:pPr>
              <a:lnSpc>
                <a:spcPts val="1800"/>
              </a:lnSpc>
              <a:spcAft>
                <a:spcPts val="600"/>
              </a:spcAft>
            </a:pPr>
            <a:r>
              <a:rPr lang="en-US" altLang="zh-CN" dirty="0">
                <a:solidFill>
                  <a:prstClr val="black">
                    <a:lumMod val="75000"/>
                    <a:lumOff val="25000"/>
                  </a:prstClr>
                </a:solidFill>
                <a:cs typeface="Segoe UI" panose="020B0502040204020203" pitchFamily="34" charset="0"/>
              </a:rPr>
              <a:t>Howard, known in the family as "Howie," will play the role of heir apparent at Berkshire Hathaway. Howard helps farmers in poor countries increase yields and reduce world hunger.</a:t>
            </a:r>
          </a:p>
        </p:txBody>
      </p:sp>
    </p:spTree>
    <p:extLst>
      <p:ext uri="{BB962C8B-B14F-4D97-AF65-F5344CB8AC3E}">
        <p14:creationId xmlns:p14="http://schemas.microsoft.com/office/powerpoint/2010/main" val="1091097529"/>
      </p:ext>
    </p:extLst>
  </p:cSld>
  <p:clrMapOvr>
    <a:masterClrMapping/>
  </p:clrMapOvr>
</p:sld>
</file>

<file path=ppt/theme/theme1.xml><?xml version="1.0" encoding="utf-8"?>
<a:theme xmlns:a="http://schemas.openxmlformats.org/drawingml/2006/main" name="欢迎文档">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60957307_TF10001108_Win32" id="{DDD6289A-B149-4983-BD16-17C7F9BA4746}" vid="{D63F4E8F-BBE1-453F-A9A8-66EB479E395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{536D2EC5-1A15-42C5-825B-79FCCF02C042}tf10001108_win32</Template>
  <TotalTime>1695</TotalTime>
  <Words>1458</Words>
  <Application>Microsoft Office PowerPoint</Application>
  <PresentationFormat>宽屏</PresentationFormat>
  <Paragraphs>87</Paragraphs>
  <Slides>11</Slides>
  <Notes>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Helvetica Neue</vt:lpstr>
      <vt:lpstr>Microsoft YaHei UI</vt:lpstr>
      <vt:lpstr>Microsoft YaHei UI Light</vt:lpstr>
      <vt:lpstr>微软雅黑</vt:lpstr>
      <vt:lpstr>Arial</vt:lpstr>
      <vt:lpstr>Segoe UI</vt:lpstr>
      <vt:lpstr>欢迎文档</vt:lpstr>
      <vt:lpstr>歡迎認識XXX企業 Welcome to know XXX company</vt:lpstr>
      <vt:lpstr>企業簡單介紹   Brief introduction of the enterprise</vt:lpstr>
      <vt:lpstr>公司照片  company photo</vt:lpstr>
      <vt:lpstr>公司證照 Company certificate</vt:lpstr>
      <vt:lpstr>組織架構  Organization</vt:lpstr>
      <vt:lpstr>高管介绍  Executive introduction</vt:lpstr>
      <vt:lpstr>Executive introduction</vt:lpstr>
      <vt:lpstr>董事長介紹  Chairman introduction</vt:lpstr>
      <vt:lpstr>總經理介紹 General Manager Introduction</vt:lpstr>
      <vt:lpstr>XX部門負責人XXX介紹   Introduction of XXX, head of XX department</vt:lpstr>
      <vt:lpstr>其他設計隱私的資料請另外形成文件提交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歡迎認識XXX企業</dc:title>
  <dc:creator>LIU JOEKOE</dc:creator>
  <cp:keywords/>
  <cp:lastModifiedBy>JOEKOE LIU</cp:lastModifiedBy>
  <cp:revision>4</cp:revision>
  <dcterms:created xsi:type="dcterms:W3CDTF">2022-10-18T04:36:33Z</dcterms:created>
  <dcterms:modified xsi:type="dcterms:W3CDTF">2023-04-26T10:21:14Z</dcterms:modified>
  <cp:version/>
</cp:coreProperties>
</file>