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57" r:id="rId2"/>
    <p:sldId id="376" r:id="rId3"/>
    <p:sldId id="377" r:id="rId4"/>
    <p:sldId id="378" r:id="rId5"/>
    <p:sldId id="366" r:id="rId6"/>
    <p:sldId id="367" r:id="rId7"/>
    <p:sldId id="369" r:id="rId8"/>
    <p:sldId id="370" r:id="rId9"/>
    <p:sldId id="371" r:id="rId10"/>
    <p:sldId id="372" r:id="rId11"/>
    <p:sldId id="374" r:id="rId12"/>
    <p:sldId id="373" r:id="rId13"/>
    <p:sldId id="37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C2C9"/>
    <a:srgbClr val="3BC0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68" autoAdjust="0"/>
  </p:normalViewPr>
  <p:slideViewPr>
    <p:cSldViewPr snapToGrid="0">
      <p:cViewPr varScale="1">
        <p:scale>
          <a:sx n="161" d="100"/>
          <a:sy n="161" d="100"/>
        </p:scale>
        <p:origin x="25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6990"/>
    </p:cViewPr>
  </p:sorterViewPr>
  <p:notesViewPr>
    <p:cSldViewPr snapToGrid="0">
      <p:cViewPr varScale="1">
        <p:scale>
          <a:sx n="67" d="100"/>
          <a:sy n="67" d="100"/>
        </p:scale>
        <p:origin x="237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CD9A87-5FAA-4507-98B1-B84CBEEEC59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7A5F02-8694-4611-8CBC-CD20FADC330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6818E-C4D1-4ADE-98D7-0D24D2B8CBE1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B0F125-33CC-4F65-AD96-6FFF780042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D7D5BE-0AA2-445B-B6FD-1CA997DD012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E67D4-4637-482C-B0B0-2EA72FB9D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202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5E5EB-C992-418D-8EA3-CF2E8AD5DFE2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11CA1-8A08-4309-8567-2A1875F41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008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59008E1-45C8-4B05-B019-B7C3D01989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73225" y="0"/>
            <a:ext cx="4351094" cy="4933950"/>
          </a:xfrm>
          <a:custGeom>
            <a:avLst/>
            <a:gdLst>
              <a:gd name="connsiteX0" fmla="*/ 245958 w 4351094"/>
              <a:gd name="connsiteY0" fmla="*/ 0 h 4933950"/>
              <a:gd name="connsiteX1" fmla="*/ 4351094 w 4351094"/>
              <a:gd name="connsiteY1" fmla="*/ 0 h 4933950"/>
              <a:gd name="connsiteX2" fmla="*/ 1809149 w 4351094"/>
              <a:gd name="connsiteY2" fmla="*/ 4933950 h 4933950"/>
              <a:gd name="connsiteX3" fmla="*/ 312851 w 4351094"/>
              <a:gd name="connsiteY3" fmla="*/ 2824942 h 4933950"/>
              <a:gd name="connsiteX4" fmla="*/ 245958 w 4351094"/>
              <a:gd name="connsiteY4" fmla="*/ 0 h 4933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094" h="4933950">
                <a:moveTo>
                  <a:pt x="245958" y="0"/>
                </a:moveTo>
                <a:cubicBezTo>
                  <a:pt x="245958" y="0"/>
                  <a:pt x="245958" y="0"/>
                  <a:pt x="4351094" y="0"/>
                </a:cubicBezTo>
                <a:cubicBezTo>
                  <a:pt x="3801865" y="345624"/>
                  <a:pt x="1837314" y="1812760"/>
                  <a:pt x="1809149" y="4933950"/>
                </a:cubicBezTo>
                <a:cubicBezTo>
                  <a:pt x="1266961" y="4249757"/>
                  <a:pt x="647318" y="3600831"/>
                  <a:pt x="312851" y="2824942"/>
                </a:cubicBezTo>
                <a:cubicBezTo>
                  <a:pt x="-84988" y="1904456"/>
                  <a:pt x="-99071" y="909907"/>
                  <a:pt x="2459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87EEC24-8B91-4F37-872D-9C92EF064B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80362" y="1"/>
            <a:ext cx="4211638" cy="6862763"/>
          </a:xfrm>
          <a:custGeom>
            <a:avLst/>
            <a:gdLst>
              <a:gd name="connsiteX0" fmla="*/ 2570416 w 4211638"/>
              <a:gd name="connsiteY0" fmla="*/ 0 h 6862763"/>
              <a:gd name="connsiteX1" fmla="*/ 4211638 w 4211638"/>
              <a:gd name="connsiteY1" fmla="*/ 0 h 6862763"/>
              <a:gd name="connsiteX2" fmla="*/ 4211638 w 4211638"/>
              <a:gd name="connsiteY2" fmla="*/ 6862763 h 6862763"/>
              <a:gd name="connsiteX3" fmla="*/ 993277 w 4211638"/>
              <a:gd name="connsiteY3" fmla="*/ 6862763 h 6862763"/>
              <a:gd name="connsiteX4" fmla="*/ 0 w 4211638"/>
              <a:gd name="connsiteY4" fmla="*/ 4987536 h 6862763"/>
              <a:gd name="connsiteX5" fmla="*/ 2570416 w 4211638"/>
              <a:gd name="connsiteY5" fmla="*/ 0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1638" h="6862763">
                <a:moveTo>
                  <a:pt x="2570416" y="0"/>
                </a:moveTo>
                <a:cubicBezTo>
                  <a:pt x="2570416" y="0"/>
                  <a:pt x="2570416" y="0"/>
                  <a:pt x="4211638" y="0"/>
                </a:cubicBezTo>
                <a:lnTo>
                  <a:pt x="4211638" y="6862763"/>
                </a:lnTo>
                <a:cubicBezTo>
                  <a:pt x="4211638" y="6862763"/>
                  <a:pt x="4211638" y="6862763"/>
                  <a:pt x="993277" y="6862763"/>
                </a:cubicBezTo>
                <a:cubicBezTo>
                  <a:pt x="854432" y="6156879"/>
                  <a:pt x="455697" y="5561512"/>
                  <a:pt x="0" y="4987536"/>
                </a:cubicBezTo>
                <a:cubicBezTo>
                  <a:pt x="28481" y="1832447"/>
                  <a:pt x="2015036" y="349377"/>
                  <a:pt x="25704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231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D1CB8A9-79D7-432D-BBED-02FDE6D8EF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7938" y="-17463"/>
            <a:ext cx="12193588" cy="6109078"/>
          </a:xfrm>
          <a:custGeom>
            <a:avLst/>
            <a:gdLst>
              <a:gd name="connsiteX0" fmla="*/ 12193588 w 12193588"/>
              <a:gd name="connsiteY0" fmla="*/ 0 h 6109078"/>
              <a:gd name="connsiteX1" fmla="*/ 12193588 w 12193588"/>
              <a:gd name="connsiteY1" fmla="*/ 2806487 h 6109078"/>
              <a:gd name="connsiteX2" fmla="*/ 12193588 w 12193588"/>
              <a:gd name="connsiteY2" fmla="*/ 3247107 h 6109078"/>
              <a:gd name="connsiteX3" fmla="*/ 6827032 w 12193588"/>
              <a:gd name="connsiteY3" fmla="*/ 6040708 h 6109078"/>
              <a:gd name="connsiteX4" fmla="*/ 0 w 12193588"/>
              <a:gd name="connsiteY4" fmla="*/ 5962100 h 6109078"/>
              <a:gd name="connsiteX5" fmla="*/ 0 w 12193588"/>
              <a:gd name="connsiteY5" fmla="*/ 4825310 h 6109078"/>
              <a:gd name="connsiteX6" fmla="*/ 5339001 w 12193588"/>
              <a:gd name="connsiteY6" fmla="*/ 3059658 h 6109078"/>
              <a:gd name="connsiteX7" fmla="*/ 12193588 w 12193588"/>
              <a:gd name="connsiteY7" fmla="*/ 0 h 6109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88" h="6109078">
                <a:moveTo>
                  <a:pt x="12193588" y="0"/>
                </a:moveTo>
                <a:cubicBezTo>
                  <a:pt x="12193588" y="13227"/>
                  <a:pt x="12193588" y="1329672"/>
                  <a:pt x="12193588" y="2806487"/>
                </a:cubicBezTo>
                <a:lnTo>
                  <a:pt x="12193588" y="3247107"/>
                </a:lnTo>
                <a:cubicBezTo>
                  <a:pt x="12193588" y="3247107"/>
                  <a:pt x="12110920" y="6627243"/>
                  <a:pt x="6827032" y="6040708"/>
                </a:cubicBezTo>
                <a:cubicBezTo>
                  <a:pt x="1674035" y="5466266"/>
                  <a:pt x="82669" y="5937913"/>
                  <a:pt x="0" y="5962100"/>
                </a:cubicBezTo>
                <a:cubicBezTo>
                  <a:pt x="0" y="5962100"/>
                  <a:pt x="0" y="5962100"/>
                  <a:pt x="0" y="4825310"/>
                </a:cubicBezTo>
                <a:cubicBezTo>
                  <a:pt x="0" y="4825310"/>
                  <a:pt x="3010508" y="5720230"/>
                  <a:pt x="5339001" y="3059658"/>
                </a:cubicBezTo>
                <a:cubicBezTo>
                  <a:pt x="7674383" y="399086"/>
                  <a:pt x="9568867" y="169309"/>
                  <a:pt x="121935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222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5D401CC-FC5B-4B75-9E10-EBA4B20E7B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4763"/>
            <a:ext cx="6397625" cy="6878638"/>
          </a:xfrm>
          <a:custGeom>
            <a:avLst/>
            <a:gdLst>
              <a:gd name="connsiteX0" fmla="*/ 3414390 w 6397625"/>
              <a:gd name="connsiteY0" fmla="*/ 0 h 6878638"/>
              <a:gd name="connsiteX1" fmla="*/ 6397625 w 6397625"/>
              <a:gd name="connsiteY1" fmla="*/ 0 h 6878638"/>
              <a:gd name="connsiteX2" fmla="*/ 6293103 w 6397625"/>
              <a:gd name="connsiteY2" fmla="*/ 74246 h 6878638"/>
              <a:gd name="connsiteX3" fmla="*/ 4011037 w 6397625"/>
              <a:gd name="connsiteY3" fmla="*/ 3341053 h 6878638"/>
              <a:gd name="connsiteX4" fmla="*/ 2090443 w 6397625"/>
              <a:gd name="connsiteY4" fmla="*/ 6481206 h 6878638"/>
              <a:gd name="connsiteX5" fmla="*/ 1376208 w 6397625"/>
              <a:gd name="connsiteY5" fmla="*/ 6878638 h 6878638"/>
              <a:gd name="connsiteX6" fmla="*/ 0 w 6397625"/>
              <a:gd name="connsiteY6" fmla="*/ 6878638 h 6878638"/>
              <a:gd name="connsiteX7" fmla="*/ 0 w 6397625"/>
              <a:gd name="connsiteY7" fmla="*/ 6821862 h 6878638"/>
              <a:gd name="connsiteX8" fmla="*/ 2896134 w 6397625"/>
              <a:gd name="connsiteY8" fmla="*/ 991397 h 6878638"/>
              <a:gd name="connsiteX9" fmla="*/ 3414390 w 6397625"/>
              <a:gd name="connsiteY9" fmla="*/ 0 h 687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7625" h="6878638">
                <a:moveTo>
                  <a:pt x="3414390" y="0"/>
                </a:moveTo>
                <a:cubicBezTo>
                  <a:pt x="3414390" y="0"/>
                  <a:pt x="3414390" y="0"/>
                  <a:pt x="6397625" y="0"/>
                </a:cubicBezTo>
                <a:cubicBezTo>
                  <a:pt x="6362785" y="21837"/>
                  <a:pt x="6327944" y="48041"/>
                  <a:pt x="6293103" y="74246"/>
                </a:cubicBezTo>
                <a:cubicBezTo>
                  <a:pt x="5204331" y="882213"/>
                  <a:pt x="4581553" y="2144388"/>
                  <a:pt x="4011037" y="3341053"/>
                </a:cubicBezTo>
                <a:cubicBezTo>
                  <a:pt x="3488426" y="4441635"/>
                  <a:pt x="3057272" y="5681974"/>
                  <a:pt x="2090443" y="6481206"/>
                </a:cubicBezTo>
                <a:cubicBezTo>
                  <a:pt x="1877043" y="6655901"/>
                  <a:pt x="1633158" y="6786923"/>
                  <a:pt x="1376208" y="6878638"/>
                </a:cubicBezTo>
                <a:cubicBezTo>
                  <a:pt x="1376208" y="6878638"/>
                  <a:pt x="1376208" y="6878638"/>
                  <a:pt x="0" y="6878638"/>
                </a:cubicBezTo>
                <a:cubicBezTo>
                  <a:pt x="0" y="6878638"/>
                  <a:pt x="0" y="6878638"/>
                  <a:pt x="0" y="6821862"/>
                </a:cubicBezTo>
                <a:cubicBezTo>
                  <a:pt x="2351748" y="6026997"/>
                  <a:pt x="2164479" y="2926151"/>
                  <a:pt x="2896134" y="991397"/>
                </a:cubicBezTo>
                <a:cubicBezTo>
                  <a:pt x="3035497" y="628904"/>
                  <a:pt x="3200990" y="301350"/>
                  <a:pt x="341439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5BB5F4F-74FF-4B66-91D5-74EB844277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3414713" cy="6821488"/>
          </a:xfrm>
          <a:custGeom>
            <a:avLst/>
            <a:gdLst>
              <a:gd name="connsiteX0" fmla="*/ 0 w 3414713"/>
              <a:gd name="connsiteY0" fmla="*/ 0 h 6821488"/>
              <a:gd name="connsiteX1" fmla="*/ 3414713 w 3414713"/>
              <a:gd name="connsiteY1" fmla="*/ 0 h 6821488"/>
              <a:gd name="connsiteX2" fmla="*/ 2896408 w 3414713"/>
              <a:gd name="connsiteY2" fmla="*/ 991343 h 6821488"/>
              <a:gd name="connsiteX3" fmla="*/ 0 w 3414713"/>
              <a:gd name="connsiteY3" fmla="*/ 6821488 h 6821488"/>
              <a:gd name="connsiteX4" fmla="*/ 0 w 3414713"/>
              <a:gd name="connsiteY4" fmla="*/ 0 h 682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14713" h="6821488">
                <a:moveTo>
                  <a:pt x="0" y="0"/>
                </a:moveTo>
                <a:cubicBezTo>
                  <a:pt x="0" y="0"/>
                  <a:pt x="0" y="0"/>
                  <a:pt x="3414713" y="0"/>
                </a:cubicBezTo>
                <a:cubicBezTo>
                  <a:pt x="3201294" y="301333"/>
                  <a:pt x="3035785" y="628870"/>
                  <a:pt x="2896408" y="991343"/>
                </a:cubicBezTo>
                <a:cubicBezTo>
                  <a:pt x="2164684" y="2925991"/>
                  <a:pt x="2351971" y="6026667"/>
                  <a:pt x="0" y="6821488"/>
                </a:cubicBezTo>
                <a:cubicBezTo>
                  <a:pt x="0" y="6821488"/>
                  <a:pt x="0" y="6821488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88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2783956-FC10-4E0C-8132-9B3C7600AA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338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AB9B2EB-31F6-44DC-98C7-712ACC86AE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5080" y="582387"/>
            <a:ext cx="3620291" cy="2285050"/>
          </a:xfrm>
          <a:custGeom>
            <a:avLst/>
            <a:gdLst>
              <a:gd name="connsiteX0" fmla="*/ 0 w 3620291"/>
              <a:gd name="connsiteY0" fmla="*/ 0 h 2285050"/>
              <a:gd name="connsiteX1" fmla="*/ 3620291 w 3620291"/>
              <a:gd name="connsiteY1" fmla="*/ 0 h 2285050"/>
              <a:gd name="connsiteX2" fmla="*/ 3620291 w 3620291"/>
              <a:gd name="connsiteY2" fmla="*/ 2285050 h 2285050"/>
              <a:gd name="connsiteX3" fmla="*/ 0 w 3620291"/>
              <a:gd name="connsiteY3" fmla="*/ 2285050 h 228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0291" h="2285050">
                <a:moveTo>
                  <a:pt x="0" y="0"/>
                </a:moveTo>
                <a:lnTo>
                  <a:pt x="3620291" y="0"/>
                </a:lnTo>
                <a:lnTo>
                  <a:pt x="3620291" y="2285050"/>
                </a:lnTo>
                <a:lnTo>
                  <a:pt x="0" y="22850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409AC45-0658-4B30-A43E-DEF8BB51350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10878" y="582386"/>
            <a:ext cx="3620291" cy="2285050"/>
          </a:xfrm>
          <a:custGeom>
            <a:avLst/>
            <a:gdLst>
              <a:gd name="connsiteX0" fmla="*/ 0 w 3620291"/>
              <a:gd name="connsiteY0" fmla="*/ 0 h 2285050"/>
              <a:gd name="connsiteX1" fmla="*/ 3620291 w 3620291"/>
              <a:gd name="connsiteY1" fmla="*/ 0 h 2285050"/>
              <a:gd name="connsiteX2" fmla="*/ 3620291 w 3620291"/>
              <a:gd name="connsiteY2" fmla="*/ 2285050 h 2285050"/>
              <a:gd name="connsiteX3" fmla="*/ 0 w 3620291"/>
              <a:gd name="connsiteY3" fmla="*/ 2285050 h 228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0291" h="2285050">
                <a:moveTo>
                  <a:pt x="0" y="0"/>
                </a:moveTo>
                <a:lnTo>
                  <a:pt x="3620291" y="0"/>
                </a:lnTo>
                <a:lnTo>
                  <a:pt x="3620291" y="2285050"/>
                </a:lnTo>
                <a:lnTo>
                  <a:pt x="0" y="22850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6FC0FCB-3FE3-4B31-AE10-FE484BF5C44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15080" y="3720192"/>
            <a:ext cx="3620291" cy="2285050"/>
          </a:xfrm>
          <a:custGeom>
            <a:avLst/>
            <a:gdLst>
              <a:gd name="connsiteX0" fmla="*/ 0 w 3620291"/>
              <a:gd name="connsiteY0" fmla="*/ 0 h 2285050"/>
              <a:gd name="connsiteX1" fmla="*/ 3620291 w 3620291"/>
              <a:gd name="connsiteY1" fmla="*/ 0 h 2285050"/>
              <a:gd name="connsiteX2" fmla="*/ 3620291 w 3620291"/>
              <a:gd name="connsiteY2" fmla="*/ 2285050 h 2285050"/>
              <a:gd name="connsiteX3" fmla="*/ 0 w 3620291"/>
              <a:gd name="connsiteY3" fmla="*/ 2285050 h 228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0291" h="2285050">
                <a:moveTo>
                  <a:pt x="0" y="0"/>
                </a:moveTo>
                <a:lnTo>
                  <a:pt x="3620291" y="0"/>
                </a:lnTo>
                <a:lnTo>
                  <a:pt x="3620291" y="2285050"/>
                </a:lnTo>
                <a:lnTo>
                  <a:pt x="0" y="22850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6E2D6CE-DD16-4E14-AD4C-C3E99D51EC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10878" y="3720191"/>
            <a:ext cx="3620291" cy="2285050"/>
          </a:xfrm>
          <a:custGeom>
            <a:avLst/>
            <a:gdLst>
              <a:gd name="connsiteX0" fmla="*/ 0 w 3620291"/>
              <a:gd name="connsiteY0" fmla="*/ 0 h 2285050"/>
              <a:gd name="connsiteX1" fmla="*/ 3620291 w 3620291"/>
              <a:gd name="connsiteY1" fmla="*/ 0 h 2285050"/>
              <a:gd name="connsiteX2" fmla="*/ 3620291 w 3620291"/>
              <a:gd name="connsiteY2" fmla="*/ 2285050 h 2285050"/>
              <a:gd name="connsiteX3" fmla="*/ 0 w 3620291"/>
              <a:gd name="connsiteY3" fmla="*/ 2285050 h 228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0291" h="2285050">
                <a:moveTo>
                  <a:pt x="0" y="0"/>
                </a:moveTo>
                <a:lnTo>
                  <a:pt x="3620291" y="0"/>
                </a:lnTo>
                <a:lnTo>
                  <a:pt x="3620291" y="2285050"/>
                </a:lnTo>
                <a:lnTo>
                  <a:pt x="0" y="22850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218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84F66AB8-6E2A-4112-924E-94FA71A781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48425" y="0"/>
            <a:ext cx="5743575" cy="6858000"/>
          </a:xfrm>
          <a:custGeom>
            <a:avLst/>
            <a:gdLst>
              <a:gd name="connsiteX0" fmla="*/ 111219 w 5743575"/>
              <a:gd name="connsiteY0" fmla="*/ 5761038 h 6858000"/>
              <a:gd name="connsiteX1" fmla="*/ 646019 w 5743575"/>
              <a:gd name="connsiteY1" fmla="*/ 5761038 h 6858000"/>
              <a:gd name="connsiteX2" fmla="*/ 757238 w 5743575"/>
              <a:gd name="connsiteY2" fmla="*/ 5872163 h 6858000"/>
              <a:gd name="connsiteX3" fmla="*/ 646019 w 5743575"/>
              <a:gd name="connsiteY3" fmla="*/ 5983288 h 6858000"/>
              <a:gd name="connsiteX4" fmla="*/ 111219 w 5743575"/>
              <a:gd name="connsiteY4" fmla="*/ 5983288 h 6858000"/>
              <a:gd name="connsiteX5" fmla="*/ 0 w 5743575"/>
              <a:gd name="connsiteY5" fmla="*/ 5872163 h 6858000"/>
              <a:gd name="connsiteX6" fmla="*/ 111219 w 5743575"/>
              <a:gd name="connsiteY6" fmla="*/ 5761038 h 6858000"/>
              <a:gd name="connsiteX7" fmla="*/ 974725 w 5743575"/>
              <a:gd name="connsiteY7" fmla="*/ 5760971 h 6858000"/>
              <a:gd name="connsiteX8" fmla="*/ 1043312 w 5743575"/>
              <a:gd name="connsiteY8" fmla="*/ 5789343 h 6858000"/>
              <a:gd name="connsiteX9" fmla="*/ 1043312 w 5743575"/>
              <a:gd name="connsiteY9" fmla="*/ 5938298 h 6858000"/>
              <a:gd name="connsiteX10" fmla="*/ 906139 w 5743575"/>
              <a:gd name="connsiteY10" fmla="*/ 5938298 h 6858000"/>
              <a:gd name="connsiteX11" fmla="*/ 906139 w 5743575"/>
              <a:gd name="connsiteY11" fmla="*/ 5789343 h 6858000"/>
              <a:gd name="connsiteX12" fmla="*/ 974725 w 5743575"/>
              <a:gd name="connsiteY12" fmla="*/ 5760971 h 6858000"/>
              <a:gd name="connsiteX13" fmla="*/ 776442 w 5743575"/>
              <a:gd name="connsiteY13" fmla="*/ 4878388 h 6858000"/>
              <a:gd name="connsiteX14" fmla="*/ 923156 w 5743575"/>
              <a:gd name="connsiteY14" fmla="*/ 4878388 h 6858000"/>
              <a:gd name="connsiteX15" fmla="*/ 932622 w 5743575"/>
              <a:gd name="connsiteY15" fmla="*/ 4878388 h 6858000"/>
              <a:gd name="connsiteX16" fmla="*/ 1330172 w 5743575"/>
              <a:gd name="connsiteY16" fmla="*/ 4878388 h 6858000"/>
              <a:gd name="connsiteX17" fmla="*/ 1431926 w 5743575"/>
              <a:gd name="connsiteY17" fmla="*/ 4990307 h 6858000"/>
              <a:gd name="connsiteX18" fmla="*/ 1320707 w 5743575"/>
              <a:gd name="connsiteY18" fmla="*/ 5102226 h 6858000"/>
              <a:gd name="connsiteX19" fmla="*/ 776442 w 5743575"/>
              <a:gd name="connsiteY19" fmla="*/ 5102226 h 6858000"/>
              <a:gd name="connsiteX20" fmla="*/ 674688 w 5743575"/>
              <a:gd name="connsiteY20" fmla="*/ 4990307 h 6858000"/>
              <a:gd name="connsiteX21" fmla="*/ 776442 w 5743575"/>
              <a:gd name="connsiteY21" fmla="*/ 4878388 h 6858000"/>
              <a:gd name="connsiteX22" fmla="*/ 457167 w 5743575"/>
              <a:gd name="connsiteY22" fmla="*/ 4878388 h 6858000"/>
              <a:gd name="connsiteX23" fmla="*/ 528097 w 5743575"/>
              <a:gd name="connsiteY23" fmla="*/ 4906963 h 6858000"/>
              <a:gd name="connsiteX24" fmla="*/ 528097 w 5743575"/>
              <a:gd name="connsiteY24" fmla="*/ 5054601 h 6858000"/>
              <a:gd name="connsiteX25" fmla="*/ 379143 w 5743575"/>
              <a:gd name="connsiteY25" fmla="*/ 5054601 h 6858000"/>
              <a:gd name="connsiteX26" fmla="*/ 379143 w 5743575"/>
              <a:gd name="connsiteY26" fmla="*/ 4906963 h 6858000"/>
              <a:gd name="connsiteX27" fmla="*/ 457167 w 5743575"/>
              <a:gd name="connsiteY27" fmla="*/ 4878388 h 6858000"/>
              <a:gd name="connsiteX28" fmla="*/ 1250951 w 5743575"/>
              <a:gd name="connsiteY28" fmla="*/ 4435597 h 6858000"/>
              <a:gd name="connsiteX29" fmla="*/ 1319537 w 5743575"/>
              <a:gd name="connsiteY29" fmla="*/ 4469299 h 6858000"/>
              <a:gd name="connsiteX30" fmla="*/ 1319537 w 5743575"/>
              <a:gd name="connsiteY30" fmla="*/ 4618297 h 6858000"/>
              <a:gd name="connsiteX31" fmla="*/ 1182364 w 5743575"/>
              <a:gd name="connsiteY31" fmla="*/ 4618297 h 6858000"/>
              <a:gd name="connsiteX32" fmla="*/ 1182364 w 5743575"/>
              <a:gd name="connsiteY32" fmla="*/ 4469299 h 6858000"/>
              <a:gd name="connsiteX33" fmla="*/ 1250951 w 5743575"/>
              <a:gd name="connsiteY33" fmla="*/ 4435597 h 6858000"/>
              <a:gd name="connsiteX34" fmla="*/ 1225145 w 5743575"/>
              <a:gd name="connsiteY34" fmla="*/ 3542425 h 6858000"/>
              <a:gd name="connsiteX35" fmla="*/ 1294914 w 5743575"/>
              <a:gd name="connsiteY35" fmla="*/ 3577901 h 6858000"/>
              <a:gd name="connsiteX36" fmla="*/ 1294914 w 5743575"/>
              <a:gd name="connsiteY36" fmla="*/ 3717439 h 6858000"/>
              <a:gd name="connsiteX37" fmla="*/ 1155376 w 5743575"/>
              <a:gd name="connsiteY37" fmla="*/ 3717439 h 6858000"/>
              <a:gd name="connsiteX38" fmla="*/ 1155376 w 5743575"/>
              <a:gd name="connsiteY38" fmla="*/ 3577901 h 6858000"/>
              <a:gd name="connsiteX39" fmla="*/ 1225145 w 5743575"/>
              <a:gd name="connsiteY39" fmla="*/ 3542425 h 6858000"/>
              <a:gd name="connsiteX40" fmla="*/ 327119 w 5743575"/>
              <a:gd name="connsiteY40" fmla="*/ 3494088 h 6858000"/>
              <a:gd name="connsiteX41" fmla="*/ 861918 w 5743575"/>
              <a:gd name="connsiteY41" fmla="*/ 3494088 h 6858000"/>
              <a:gd name="connsiteX42" fmla="*/ 973138 w 5743575"/>
              <a:gd name="connsiteY42" fmla="*/ 3606007 h 6858000"/>
              <a:gd name="connsiteX43" fmla="*/ 861918 w 5743575"/>
              <a:gd name="connsiteY43" fmla="*/ 3717926 h 6858000"/>
              <a:gd name="connsiteX44" fmla="*/ 327119 w 5743575"/>
              <a:gd name="connsiteY44" fmla="*/ 3717926 h 6858000"/>
              <a:gd name="connsiteX45" fmla="*/ 215900 w 5743575"/>
              <a:gd name="connsiteY45" fmla="*/ 3606007 h 6858000"/>
              <a:gd name="connsiteX46" fmla="*/ 327119 w 5743575"/>
              <a:gd name="connsiteY46" fmla="*/ 3494088 h 6858000"/>
              <a:gd name="connsiteX47" fmla="*/ 735823 w 5743575"/>
              <a:gd name="connsiteY47" fmla="*/ 3103496 h 6858000"/>
              <a:gd name="connsiteX48" fmla="*/ 813847 w 5743575"/>
              <a:gd name="connsiteY48" fmla="*/ 3131868 h 6858000"/>
              <a:gd name="connsiteX49" fmla="*/ 813847 w 5743575"/>
              <a:gd name="connsiteY49" fmla="*/ 3278459 h 6858000"/>
              <a:gd name="connsiteX50" fmla="*/ 664893 w 5743575"/>
              <a:gd name="connsiteY50" fmla="*/ 3278459 h 6858000"/>
              <a:gd name="connsiteX51" fmla="*/ 664893 w 5743575"/>
              <a:gd name="connsiteY51" fmla="*/ 3131868 h 6858000"/>
              <a:gd name="connsiteX52" fmla="*/ 735823 w 5743575"/>
              <a:gd name="connsiteY52" fmla="*/ 3103496 h 6858000"/>
              <a:gd name="connsiteX53" fmla="*/ 1081182 w 5743575"/>
              <a:gd name="connsiteY53" fmla="*/ 3094038 h 6858000"/>
              <a:gd name="connsiteX54" fmla="*/ 1218432 w 5743575"/>
              <a:gd name="connsiteY54" fmla="*/ 3094038 h 6858000"/>
              <a:gd name="connsiteX55" fmla="*/ 1227897 w 5743575"/>
              <a:gd name="connsiteY55" fmla="*/ 3094038 h 6858000"/>
              <a:gd name="connsiteX56" fmla="*/ 1634913 w 5743575"/>
              <a:gd name="connsiteY56" fmla="*/ 3094038 h 6858000"/>
              <a:gd name="connsiteX57" fmla="*/ 1727201 w 5743575"/>
              <a:gd name="connsiteY57" fmla="*/ 3205164 h 6858000"/>
              <a:gd name="connsiteX58" fmla="*/ 1625447 w 5743575"/>
              <a:gd name="connsiteY58" fmla="*/ 3316289 h 6858000"/>
              <a:gd name="connsiteX59" fmla="*/ 1081182 w 5743575"/>
              <a:gd name="connsiteY59" fmla="*/ 3316289 h 6858000"/>
              <a:gd name="connsiteX60" fmla="*/ 969963 w 5743575"/>
              <a:gd name="connsiteY60" fmla="*/ 3205164 h 6858000"/>
              <a:gd name="connsiteX61" fmla="*/ 1081182 w 5743575"/>
              <a:gd name="connsiteY61" fmla="*/ 3094038 h 6858000"/>
              <a:gd name="connsiteX62" fmla="*/ 1518908 w 5743575"/>
              <a:gd name="connsiteY62" fmla="*/ 2659856 h 6858000"/>
              <a:gd name="connsiteX63" fmla="*/ 1587770 w 5743575"/>
              <a:gd name="connsiteY63" fmla="*/ 2695575 h 6858000"/>
              <a:gd name="connsiteX64" fmla="*/ 1587770 w 5743575"/>
              <a:gd name="connsiteY64" fmla="*/ 2833689 h 6858000"/>
              <a:gd name="connsiteX65" fmla="*/ 1441180 w 5743575"/>
              <a:gd name="connsiteY65" fmla="*/ 2833689 h 6858000"/>
              <a:gd name="connsiteX66" fmla="*/ 1441180 w 5743575"/>
              <a:gd name="connsiteY66" fmla="*/ 2695575 h 6858000"/>
              <a:gd name="connsiteX67" fmla="*/ 1518908 w 5743575"/>
              <a:gd name="connsiteY67" fmla="*/ 2659856 h 6858000"/>
              <a:gd name="connsiteX68" fmla="*/ 1223929 w 5743575"/>
              <a:gd name="connsiteY68" fmla="*/ 1332748 h 6858000"/>
              <a:gd name="connsiteX69" fmla="*/ 1294860 w 5743575"/>
              <a:gd name="connsiteY69" fmla="*/ 1361323 h 6858000"/>
              <a:gd name="connsiteX70" fmla="*/ 1294860 w 5743575"/>
              <a:gd name="connsiteY70" fmla="*/ 1508961 h 6858000"/>
              <a:gd name="connsiteX71" fmla="*/ 1145905 w 5743575"/>
              <a:gd name="connsiteY71" fmla="*/ 1508961 h 6858000"/>
              <a:gd name="connsiteX72" fmla="*/ 1145905 w 5743575"/>
              <a:gd name="connsiteY72" fmla="*/ 1361323 h 6858000"/>
              <a:gd name="connsiteX73" fmla="*/ 1223929 w 5743575"/>
              <a:gd name="connsiteY73" fmla="*/ 1332748 h 6858000"/>
              <a:gd name="connsiteX74" fmla="*/ 951067 w 5743575"/>
              <a:gd name="connsiteY74" fmla="*/ 430253 h 6858000"/>
              <a:gd name="connsiteX75" fmla="*/ 1097781 w 5743575"/>
              <a:gd name="connsiteY75" fmla="*/ 430253 h 6858000"/>
              <a:gd name="connsiteX76" fmla="*/ 1107247 w 5743575"/>
              <a:gd name="connsiteY76" fmla="*/ 430253 h 6858000"/>
              <a:gd name="connsiteX77" fmla="*/ 1504797 w 5743575"/>
              <a:gd name="connsiteY77" fmla="*/ 430253 h 6858000"/>
              <a:gd name="connsiteX78" fmla="*/ 1606551 w 5743575"/>
              <a:gd name="connsiteY78" fmla="*/ 542172 h 6858000"/>
              <a:gd name="connsiteX79" fmla="*/ 1495332 w 5743575"/>
              <a:gd name="connsiteY79" fmla="*/ 654091 h 6858000"/>
              <a:gd name="connsiteX80" fmla="*/ 951067 w 5743575"/>
              <a:gd name="connsiteY80" fmla="*/ 654091 h 6858000"/>
              <a:gd name="connsiteX81" fmla="*/ 849313 w 5743575"/>
              <a:gd name="connsiteY81" fmla="*/ 542172 h 6858000"/>
              <a:gd name="connsiteX82" fmla="*/ 951067 w 5743575"/>
              <a:gd name="connsiteY82" fmla="*/ 430253 h 6858000"/>
              <a:gd name="connsiteX83" fmla="*/ 631792 w 5743575"/>
              <a:gd name="connsiteY83" fmla="*/ 430253 h 6858000"/>
              <a:gd name="connsiteX84" fmla="*/ 702722 w 5743575"/>
              <a:gd name="connsiteY84" fmla="*/ 458828 h 6858000"/>
              <a:gd name="connsiteX85" fmla="*/ 702722 w 5743575"/>
              <a:gd name="connsiteY85" fmla="*/ 606466 h 6858000"/>
              <a:gd name="connsiteX86" fmla="*/ 553768 w 5743575"/>
              <a:gd name="connsiteY86" fmla="*/ 606466 h 6858000"/>
              <a:gd name="connsiteX87" fmla="*/ 553768 w 5743575"/>
              <a:gd name="connsiteY87" fmla="*/ 458828 h 6858000"/>
              <a:gd name="connsiteX88" fmla="*/ 631792 w 5743575"/>
              <a:gd name="connsiteY88" fmla="*/ 430253 h 6858000"/>
              <a:gd name="connsiteX89" fmla="*/ 1847712 w 5743575"/>
              <a:gd name="connsiteY89" fmla="*/ 0 h 6858000"/>
              <a:gd name="connsiteX90" fmla="*/ 3689876 w 5743575"/>
              <a:gd name="connsiteY90" fmla="*/ 0 h 6858000"/>
              <a:gd name="connsiteX91" fmla="*/ 3876675 w 5743575"/>
              <a:gd name="connsiteY91" fmla="*/ 0 h 6858000"/>
              <a:gd name="connsiteX92" fmla="*/ 5743575 w 5743575"/>
              <a:gd name="connsiteY92" fmla="*/ 0 h 6858000"/>
              <a:gd name="connsiteX93" fmla="*/ 5743575 w 5743575"/>
              <a:gd name="connsiteY93" fmla="*/ 6858000 h 6858000"/>
              <a:gd name="connsiteX94" fmla="*/ 4322763 w 5743575"/>
              <a:gd name="connsiteY94" fmla="*/ 6858000 h 6858000"/>
              <a:gd name="connsiteX95" fmla="*/ 3876675 w 5743575"/>
              <a:gd name="connsiteY95" fmla="*/ 6858000 h 6858000"/>
              <a:gd name="connsiteX96" fmla="*/ 1376837 w 5743575"/>
              <a:gd name="connsiteY96" fmla="*/ 6858000 h 6858000"/>
              <a:gd name="connsiteX97" fmla="*/ 1275091 w 5743575"/>
              <a:gd name="connsiteY97" fmla="*/ 6746584 h 6858000"/>
              <a:gd name="connsiteX98" fmla="*/ 1367373 w 5743575"/>
              <a:gd name="connsiteY98" fmla="*/ 6635169 h 6858000"/>
              <a:gd name="connsiteX99" fmla="*/ 2032276 w 5743575"/>
              <a:gd name="connsiteY99" fmla="*/ 6635169 h 6858000"/>
              <a:gd name="connsiteX100" fmla="*/ 2143488 w 5743575"/>
              <a:gd name="connsiteY100" fmla="*/ 6523753 h 6858000"/>
              <a:gd name="connsiteX101" fmla="*/ 2032276 w 5743575"/>
              <a:gd name="connsiteY101" fmla="*/ 6412337 h 6858000"/>
              <a:gd name="connsiteX102" fmla="*/ 1717571 w 5743575"/>
              <a:gd name="connsiteY102" fmla="*/ 6412337 h 6858000"/>
              <a:gd name="connsiteX103" fmla="*/ 1606359 w 5743575"/>
              <a:gd name="connsiteY103" fmla="*/ 6298551 h 6858000"/>
              <a:gd name="connsiteX104" fmla="*/ 1717571 w 5743575"/>
              <a:gd name="connsiteY104" fmla="*/ 6196617 h 6858000"/>
              <a:gd name="connsiteX105" fmla="*/ 1793290 w 5743575"/>
              <a:gd name="connsiteY105" fmla="*/ 6196617 h 6858000"/>
              <a:gd name="connsiteX106" fmla="*/ 1793290 w 5743575"/>
              <a:gd name="connsiteY106" fmla="*/ 6187135 h 6858000"/>
              <a:gd name="connsiteX107" fmla="*/ 1857177 w 5743575"/>
              <a:gd name="connsiteY107" fmla="*/ 6187135 h 6858000"/>
              <a:gd name="connsiteX108" fmla="*/ 1968389 w 5743575"/>
              <a:gd name="connsiteY108" fmla="*/ 6085201 h 6858000"/>
              <a:gd name="connsiteX109" fmla="*/ 1857177 w 5743575"/>
              <a:gd name="connsiteY109" fmla="*/ 5973785 h 6858000"/>
              <a:gd name="connsiteX110" fmla="*/ 1303485 w 5743575"/>
              <a:gd name="connsiteY110" fmla="*/ 5973785 h 6858000"/>
              <a:gd name="connsiteX111" fmla="*/ 1201738 w 5743575"/>
              <a:gd name="connsiteY111" fmla="*/ 5862369 h 6858000"/>
              <a:gd name="connsiteX112" fmla="*/ 1303485 w 5743575"/>
              <a:gd name="connsiteY112" fmla="*/ 5750954 h 6858000"/>
              <a:gd name="connsiteX113" fmla="*/ 2346982 w 5743575"/>
              <a:gd name="connsiteY113" fmla="*/ 5750954 h 6858000"/>
              <a:gd name="connsiteX114" fmla="*/ 2458193 w 5743575"/>
              <a:gd name="connsiteY114" fmla="*/ 5639538 h 6858000"/>
              <a:gd name="connsiteX115" fmla="*/ 2346982 w 5743575"/>
              <a:gd name="connsiteY115" fmla="*/ 5528122 h 6858000"/>
              <a:gd name="connsiteX116" fmla="*/ 1793290 w 5743575"/>
              <a:gd name="connsiteY116" fmla="*/ 5528122 h 6858000"/>
              <a:gd name="connsiteX117" fmla="*/ 1717571 w 5743575"/>
              <a:gd name="connsiteY117" fmla="*/ 5528122 h 6858000"/>
              <a:gd name="connsiteX118" fmla="*/ 1606359 w 5743575"/>
              <a:gd name="connsiteY118" fmla="*/ 5416706 h 6858000"/>
              <a:gd name="connsiteX119" fmla="*/ 1698641 w 5743575"/>
              <a:gd name="connsiteY119" fmla="*/ 5305290 h 6858000"/>
              <a:gd name="connsiteX120" fmla="*/ 1857177 w 5743575"/>
              <a:gd name="connsiteY120" fmla="*/ 5305290 h 6858000"/>
              <a:gd name="connsiteX121" fmla="*/ 1968389 w 5743575"/>
              <a:gd name="connsiteY121" fmla="*/ 5203357 h 6858000"/>
              <a:gd name="connsiteX122" fmla="*/ 1857177 w 5743575"/>
              <a:gd name="connsiteY122" fmla="*/ 5091941 h 6858000"/>
              <a:gd name="connsiteX123" fmla="*/ 1653683 w 5743575"/>
              <a:gd name="connsiteY123" fmla="*/ 5091941 h 6858000"/>
              <a:gd name="connsiteX124" fmla="*/ 1542472 w 5743575"/>
              <a:gd name="connsiteY124" fmla="*/ 4980525 h 6858000"/>
              <a:gd name="connsiteX125" fmla="*/ 1653683 w 5743575"/>
              <a:gd name="connsiteY125" fmla="*/ 4869109 h 6858000"/>
              <a:gd name="connsiteX126" fmla="*/ 2096164 w 5743575"/>
              <a:gd name="connsiteY126" fmla="*/ 4869109 h 6858000"/>
              <a:gd name="connsiteX127" fmla="*/ 2207376 w 5743575"/>
              <a:gd name="connsiteY127" fmla="*/ 4757693 h 6858000"/>
              <a:gd name="connsiteX128" fmla="*/ 2096164 w 5743575"/>
              <a:gd name="connsiteY128" fmla="*/ 4646277 h 6858000"/>
              <a:gd name="connsiteX129" fmla="*/ 1606359 w 5743575"/>
              <a:gd name="connsiteY129" fmla="*/ 4646277 h 6858000"/>
              <a:gd name="connsiteX130" fmla="*/ 1506979 w 5743575"/>
              <a:gd name="connsiteY130" fmla="*/ 4560938 h 6858000"/>
              <a:gd name="connsiteX131" fmla="*/ 1497514 w 5743575"/>
              <a:gd name="connsiteY131" fmla="*/ 4534862 h 6858000"/>
              <a:gd name="connsiteX132" fmla="*/ 1606359 w 5743575"/>
              <a:gd name="connsiteY132" fmla="*/ 4423446 h 6858000"/>
              <a:gd name="connsiteX133" fmla="*/ 2280728 w 5743575"/>
              <a:gd name="connsiteY133" fmla="*/ 4423446 h 6858000"/>
              <a:gd name="connsiteX134" fmla="*/ 2365911 w 5743575"/>
              <a:gd name="connsiteY134" fmla="*/ 4312030 h 6858000"/>
              <a:gd name="connsiteX135" fmla="*/ 2254700 w 5743575"/>
              <a:gd name="connsiteY135" fmla="*/ 4207726 h 6858000"/>
              <a:gd name="connsiteX136" fmla="*/ 1939994 w 5743575"/>
              <a:gd name="connsiteY136" fmla="*/ 4207726 h 6858000"/>
              <a:gd name="connsiteX137" fmla="*/ 1838247 w 5743575"/>
              <a:gd name="connsiteY137" fmla="*/ 4096310 h 6858000"/>
              <a:gd name="connsiteX138" fmla="*/ 1939994 w 5743575"/>
              <a:gd name="connsiteY138" fmla="*/ 3984894 h 6858000"/>
              <a:gd name="connsiteX139" fmla="*/ 2086699 w 5743575"/>
              <a:gd name="connsiteY139" fmla="*/ 3984894 h 6858000"/>
              <a:gd name="connsiteX140" fmla="*/ 2197911 w 5743575"/>
              <a:gd name="connsiteY140" fmla="*/ 3873478 h 6858000"/>
              <a:gd name="connsiteX141" fmla="*/ 2086699 w 5743575"/>
              <a:gd name="connsiteY141" fmla="*/ 3762062 h 6858000"/>
              <a:gd name="connsiteX142" fmla="*/ 1533007 w 5743575"/>
              <a:gd name="connsiteY142" fmla="*/ 3762062 h 6858000"/>
              <a:gd name="connsiteX143" fmla="*/ 1421795 w 5743575"/>
              <a:gd name="connsiteY143" fmla="*/ 3650647 h 6858000"/>
              <a:gd name="connsiteX144" fmla="*/ 1533007 w 5743575"/>
              <a:gd name="connsiteY144" fmla="*/ 3539231 h 6858000"/>
              <a:gd name="connsiteX145" fmla="*/ 2576504 w 5743575"/>
              <a:gd name="connsiteY145" fmla="*/ 3539231 h 6858000"/>
              <a:gd name="connsiteX146" fmla="*/ 2687715 w 5743575"/>
              <a:gd name="connsiteY146" fmla="*/ 3427816 h 6858000"/>
              <a:gd name="connsiteX147" fmla="*/ 2576504 w 5743575"/>
              <a:gd name="connsiteY147" fmla="*/ 3316399 h 6858000"/>
              <a:gd name="connsiteX148" fmla="*/ 1939994 w 5743575"/>
              <a:gd name="connsiteY148" fmla="*/ 3316399 h 6858000"/>
              <a:gd name="connsiteX149" fmla="*/ 1838247 w 5743575"/>
              <a:gd name="connsiteY149" fmla="*/ 3214466 h 6858000"/>
              <a:gd name="connsiteX150" fmla="*/ 1930530 w 5743575"/>
              <a:gd name="connsiteY150" fmla="*/ 3103050 h 6858000"/>
              <a:gd name="connsiteX151" fmla="*/ 2086699 w 5743575"/>
              <a:gd name="connsiteY151" fmla="*/ 3103050 h 6858000"/>
              <a:gd name="connsiteX152" fmla="*/ 2197911 w 5743575"/>
              <a:gd name="connsiteY152" fmla="*/ 2991634 h 6858000"/>
              <a:gd name="connsiteX153" fmla="*/ 2086699 w 5743575"/>
              <a:gd name="connsiteY153" fmla="*/ 2880218 h 6858000"/>
              <a:gd name="connsiteX154" fmla="*/ 2022812 w 5743575"/>
              <a:gd name="connsiteY154" fmla="*/ 2880218 h 6858000"/>
              <a:gd name="connsiteX155" fmla="*/ 1876107 w 5743575"/>
              <a:gd name="connsiteY155" fmla="*/ 2880218 h 6858000"/>
              <a:gd name="connsiteX156" fmla="*/ 1764895 w 5743575"/>
              <a:gd name="connsiteY156" fmla="*/ 2768802 h 6858000"/>
              <a:gd name="connsiteX157" fmla="*/ 1876107 w 5743575"/>
              <a:gd name="connsiteY157" fmla="*/ 2657386 h 6858000"/>
              <a:gd name="connsiteX158" fmla="*/ 2022812 w 5743575"/>
              <a:gd name="connsiteY158" fmla="*/ 2657386 h 6858000"/>
              <a:gd name="connsiteX159" fmla="*/ 2328052 w 5743575"/>
              <a:gd name="connsiteY159" fmla="*/ 2657386 h 6858000"/>
              <a:gd name="connsiteX160" fmla="*/ 2439264 w 5743575"/>
              <a:gd name="connsiteY160" fmla="*/ 2545971 h 6858000"/>
              <a:gd name="connsiteX161" fmla="*/ 2328052 w 5743575"/>
              <a:gd name="connsiteY161" fmla="*/ 2434555 h 6858000"/>
              <a:gd name="connsiteX162" fmla="*/ 1625289 w 5743575"/>
              <a:gd name="connsiteY162" fmla="*/ 2434555 h 6858000"/>
              <a:gd name="connsiteX163" fmla="*/ 1514077 w 5743575"/>
              <a:gd name="connsiteY163" fmla="*/ 2323139 h 6858000"/>
              <a:gd name="connsiteX164" fmla="*/ 1606359 w 5743575"/>
              <a:gd name="connsiteY164" fmla="*/ 2211723 h 6858000"/>
              <a:gd name="connsiteX165" fmla="*/ 2271263 w 5743575"/>
              <a:gd name="connsiteY165" fmla="*/ 2211723 h 6858000"/>
              <a:gd name="connsiteX166" fmla="*/ 2382475 w 5743575"/>
              <a:gd name="connsiteY166" fmla="*/ 2100307 h 6858000"/>
              <a:gd name="connsiteX167" fmla="*/ 2271263 w 5743575"/>
              <a:gd name="connsiteY167" fmla="*/ 1986521 h 6858000"/>
              <a:gd name="connsiteX168" fmla="*/ 1958924 w 5743575"/>
              <a:gd name="connsiteY168" fmla="*/ 1986521 h 6858000"/>
              <a:gd name="connsiteX169" fmla="*/ 1847712 w 5743575"/>
              <a:gd name="connsiteY169" fmla="*/ 1884587 h 6858000"/>
              <a:gd name="connsiteX170" fmla="*/ 1958924 w 5743575"/>
              <a:gd name="connsiteY170" fmla="*/ 1773171 h 6858000"/>
              <a:gd name="connsiteX171" fmla="*/ 2041741 w 5743575"/>
              <a:gd name="connsiteY171" fmla="*/ 1773171 h 6858000"/>
              <a:gd name="connsiteX172" fmla="*/ 2105629 w 5743575"/>
              <a:gd name="connsiteY172" fmla="*/ 1773171 h 6858000"/>
              <a:gd name="connsiteX173" fmla="*/ 2216840 w 5743575"/>
              <a:gd name="connsiteY173" fmla="*/ 1661756 h 6858000"/>
              <a:gd name="connsiteX174" fmla="*/ 2105629 w 5743575"/>
              <a:gd name="connsiteY174" fmla="*/ 1550340 h 6858000"/>
              <a:gd name="connsiteX175" fmla="*/ 1542472 w 5743575"/>
              <a:gd name="connsiteY175" fmla="*/ 1550340 h 6858000"/>
              <a:gd name="connsiteX176" fmla="*/ 1440725 w 5743575"/>
              <a:gd name="connsiteY176" fmla="*/ 1438924 h 6858000"/>
              <a:gd name="connsiteX177" fmla="*/ 1551937 w 5743575"/>
              <a:gd name="connsiteY177" fmla="*/ 1327508 h 6858000"/>
              <a:gd name="connsiteX178" fmla="*/ 2585968 w 5743575"/>
              <a:gd name="connsiteY178" fmla="*/ 1327508 h 6858000"/>
              <a:gd name="connsiteX179" fmla="*/ 2697180 w 5743575"/>
              <a:gd name="connsiteY179" fmla="*/ 1216092 h 6858000"/>
              <a:gd name="connsiteX180" fmla="*/ 2585968 w 5743575"/>
              <a:gd name="connsiteY180" fmla="*/ 1104677 h 6858000"/>
              <a:gd name="connsiteX181" fmla="*/ 2041741 w 5743575"/>
              <a:gd name="connsiteY181" fmla="*/ 1104677 h 6858000"/>
              <a:gd name="connsiteX182" fmla="*/ 1958924 w 5743575"/>
              <a:gd name="connsiteY182" fmla="*/ 1104677 h 6858000"/>
              <a:gd name="connsiteX183" fmla="*/ 1847712 w 5743575"/>
              <a:gd name="connsiteY183" fmla="*/ 993261 h 6858000"/>
              <a:gd name="connsiteX184" fmla="*/ 1949459 w 5743575"/>
              <a:gd name="connsiteY184" fmla="*/ 891327 h 6858000"/>
              <a:gd name="connsiteX185" fmla="*/ 2105629 w 5743575"/>
              <a:gd name="connsiteY185" fmla="*/ 891327 h 6858000"/>
              <a:gd name="connsiteX186" fmla="*/ 2216840 w 5743575"/>
              <a:gd name="connsiteY186" fmla="*/ 779911 h 6858000"/>
              <a:gd name="connsiteX187" fmla="*/ 2105629 w 5743575"/>
              <a:gd name="connsiteY187" fmla="*/ 668495 h 6858000"/>
              <a:gd name="connsiteX188" fmla="*/ 2041741 w 5743575"/>
              <a:gd name="connsiteY188" fmla="*/ 668495 h 6858000"/>
              <a:gd name="connsiteX189" fmla="*/ 1892670 w 5743575"/>
              <a:gd name="connsiteY189" fmla="*/ 668495 h 6858000"/>
              <a:gd name="connsiteX190" fmla="*/ 1783825 w 5743575"/>
              <a:gd name="connsiteY190" fmla="*/ 557080 h 6858000"/>
              <a:gd name="connsiteX191" fmla="*/ 1892670 w 5743575"/>
              <a:gd name="connsiteY191" fmla="*/ 445664 h 6858000"/>
              <a:gd name="connsiteX192" fmla="*/ 2346982 w 5743575"/>
              <a:gd name="connsiteY192" fmla="*/ 445664 h 6858000"/>
              <a:gd name="connsiteX193" fmla="*/ 2448728 w 5743575"/>
              <a:gd name="connsiteY193" fmla="*/ 334248 h 6858000"/>
              <a:gd name="connsiteX194" fmla="*/ 2346982 w 5743575"/>
              <a:gd name="connsiteY194" fmla="*/ 222832 h 6858000"/>
              <a:gd name="connsiteX195" fmla="*/ 1847712 w 5743575"/>
              <a:gd name="connsiteY195" fmla="*/ 222832 h 6858000"/>
              <a:gd name="connsiteX196" fmla="*/ 1736501 w 5743575"/>
              <a:gd name="connsiteY196" fmla="*/ 111416 h 6858000"/>
              <a:gd name="connsiteX197" fmla="*/ 1847712 w 5743575"/>
              <a:gd name="connsiteY19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5743575" h="6858000">
                <a:moveTo>
                  <a:pt x="111219" y="5761038"/>
                </a:moveTo>
                <a:cubicBezTo>
                  <a:pt x="111219" y="5761038"/>
                  <a:pt x="111219" y="5761038"/>
                  <a:pt x="646019" y="5761038"/>
                </a:cubicBezTo>
                <a:cubicBezTo>
                  <a:pt x="712277" y="5761038"/>
                  <a:pt x="757238" y="5808325"/>
                  <a:pt x="757238" y="5872163"/>
                </a:cubicBezTo>
                <a:cubicBezTo>
                  <a:pt x="757238" y="5928908"/>
                  <a:pt x="712277" y="5983288"/>
                  <a:pt x="646019" y="5983288"/>
                </a:cubicBezTo>
                <a:cubicBezTo>
                  <a:pt x="646019" y="5983288"/>
                  <a:pt x="646019" y="5983288"/>
                  <a:pt x="111219" y="5983288"/>
                </a:cubicBezTo>
                <a:cubicBezTo>
                  <a:pt x="47327" y="5983288"/>
                  <a:pt x="0" y="5928908"/>
                  <a:pt x="0" y="5872163"/>
                </a:cubicBezTo>
                <a:cubicBezTo>
                  <a:pt x="0" y="5808325"/>
                  <a:pt x="47327" y="5761038"/>
                  <a:pt x="111219" y="5761038"/>
                </a:cubicBezTo>
                <a:close/>
                <a:moveTo>
                  <a:pt x="974725" y="5760971"/>
                </a:moveTo>
                <a:cubicBezTo>
                  <a:pt x="1000149" y="5760971"/>
                  <a:pt x="1025574" y="5770428"/>
                  <a:pt x="1043312" y="5789343"/>
                </a:cubicBezTo>
                <a:cubicBezTo>
                  <a:pt x="1090613" y="5836630"/>
                  <a:pt x="1090613" y="5900468"/>
                  <a:pt x="1043312" y="5938298"/>
                </a:cubicBezTo>
                <a:cubicBezTo>
                  <a:pt x="1007836" y="5973763"/>
                  <a:pt x="941615" y="5973763"/>
                  <a:pt x="906139" y="5938298"/>
                </a:cubicBezTo>
                <a:cubicBezTo>
                  <a:pt x="858838" y="5900468"/>
                  <a:pt x="858838" y="5836630"/>
                  <a:pt x="906139" y="5789343"/>
                </a:cubicBezTo>
                <a:cubicBezTo>
                  <a:pt x="923877" y="5770428"/>
                  <a:pt x="949301" y="5760971"/>
                  <a:pt x="974725" y="5760971"/>
                </a:cubicBezTo>
                <a:close/>
                <a:moveTo>
                  <a:pt x="776442" y="4878388"/>
                </a:moveTo>
                <a:cubicBezTo>
                  <a:pt x="776442" y="4878388"/>
                  <a:pt x="776442" y="4878388"/>
                  <a:pt x="923156" y="4878388"/>
                </a:cubicBezTo>
                <a:cubicBezTo>
                  <a:pt x="923156" y="4878388"/>
                  <a:pt x="923156" y="4878388"/>
                  <a:pt x="932622" y="4878388"/>
                </a:cubicBezTo>
                <a:cubicBezTo>
                  <a:pt x="932622" y="4878388"/>
                  <a:pt x="932622" y="4878388"/>
                  <a:pt x="1330172" y="4878388"/>
                </a:cubicBezTo>
                <a:cubicBezTo>
                  <a:pt x="1386965" y="4887913"/>
                  <a:pt x="1431926" y="4933157"/>
                  <a:pt x="1431926" y="4990307"/>
                </a:cubicBezTo>
                <a:cubicBezTo>
                  <a:pt x="1431926" y="5054601"/>
                  <a:pt x="1386965" y="5102226"/>
                  <a:pt x="1320707" y="5102226"/>
                </a:cubicBezTo>
                <a:cubicBezTo>
                  <a:pt x="1320707" y="5102226"/>
                  <a:pt x="1320707" y="5102226"/>
                  <a:pt x="776442" y="5102226"/>
                </a:cubicBezTo>
                <a:cubicBezTo>
                  <a:pt x="722015" y="5102226"/>
                  <a:pt x="674688" y="5054601"/>
                  <a:pt x="674688" y="4990307"/>
                </a:cubicBezTo>
                <a:cubicBezTo>
                  <a:pt x="674688" y="4933157"/>
                  <a:pt x="722015" y="4878388"/>
                  <a:pt x="776442" y="4878388"/>
                </a:cubicBezTo>
                <a:close/>
                <a:moveTo>
                  <a:pt x="457167" y="4878388"/>
                </a:moveTo>
                <a:cubicBezTo>
                  <a:pt x="483766" y="4878388"/>
                  <a:pt x="509183" y="4887913"/>
                  <a:pt x="528097" y="4906963"/>
                </a:cubicBezTo>
                <a:cubicBezTo>
                  <a:pt x="563563" y="4952207"/>
                  <a:pt x="563563" y="5018882"/>
                  <a:pt x="528097" y="5054601"/>
                </a:cubicBezTo>
                <a:cubicBezTo>
                  <a:pt x="490268" y="5092701"/>
                  <a:pt x="426430" y="5092701"/>
                  <a:pt x="379143" y="5054601"/>
                </a:cubicBezTo>
                <a:cubicBezTo>
                  <a:pt x="341313" y="5018882"/>
                  <a:pt x="341313" y="4952207"/>
                  <a:pt x="379143" y="4906963"/>
                </a:cubicBezTo>
                <a:cubicBezTo>
                  <a:pt x="402786" y="4887913"/>
                  <a:pt x="430568" y="4878388"/>
                  <a:pt x="457167" y="4878388"/>
                </a:cubicBezTo>
                <a:close/>
                <a:moveTo>
                  <a:pt x="1250951" y="4435597"/>
                </a:moveTo>
                <a:cubicBezTo>
                  <a:pt x="1276375" y="4435597"/>
                  <a:pt x="1301799" y="4446831"/>
                  <a:pt x="1319537" y="4469299"/>
                </a:cubicBezTo>
                <a:cubicBezTo>
                  <a:pt x="1366838" y="4507140"/>
                  <a:pt x="1366838" y="4570996"/>
                  <a:pt x="1319537" y="4618297"/>
                </a:cubicBezTo>
                <a:cubicBezTo>
                  <a:pt x="1284061" y="4656138"/>
                  <a:pt x="1217840" y="4656138"/>
                  <a:pt x="1182364" y="4618297"/>
                </a:cubicBezTo>
                <a:cubicBezTo>
                  <a:pt x="1135063" y="4570996"/>
                  <a:pt x="1135063" y="4507140"/>
                  <a:pt x="1182364" y="4469299"/>
                </a:cubicBezTo>
                <a:cubicBezTo>
                  <a:pt x="1200102" y="4446831"/>
                  <a:pt x="1225527" y="4435597"/>
                  <a:pt x="1250951" y="4435597"/>
                </a:cubicBezTo>
                <a:close/>
                <a:moveTo>
                  <a:pt x="1225145" y="3542425"/>
                </a:moveTo>
                <a:cubicBezTo>
                  <a:pt x="1250570" y="3542425"/>
                  <a:pt x="1275994" y="3554251"/>
                  <a:pt x="1294914" y="3577901"/>
                </a:cubicBezTo>
                <a:cubicBezTo>
                  <a:pt x="1339850" y="3615742"/>
                  <a:pt x="1339850" y="3679598"/>
                  <a:pt x="1294914" y="3717439"/>
                </a:cubicBezTo>
                <a:cubicBezTo>
                  <a:pt x="1257073" y="3762375"/>
                  <a:pt x="1193217" y="3762375"/>
                  <a:pt x="1155376" y="3717439"/>
                </a:cubicBezTo>
                <a:cubicBezTo>
                  <a:pt x="1108075" y="3679598"/>
                  <a:pt x="1108075" y="3615742"/>
                  <a:pt x="1155376" y="3577901"/>
                </a:cubicBezTo>
                <a:cubicBezTo>
                  <a:pt x="1174297" y="3554251"/>
                  <a:pt x="1199721" y="3542425"/>
                  <a:pt x="1225145" y="3542425"/>
                </a:cubicBezTo>
                <a:close/>
                <a:moveTo>
                  <a:pt x="327119" y="3494088"/>
                </a:moveTo>
                <a:cubicBezTo>
                  <a:pt x="327119" y="3494088"/>
                  <a:pt x="327119" y="3494088"/>
                  <a:pt x="861918" y="3494088"/>
                </a:cubicBezTo>
                <a:cubicBezTo>
                  <a:pt x="928177" y="3494088"/>
                  <a:pt x="973138" y="3541713"/>
                  <a:pt x="973138" y="3606007"/>
                </a:cubicBezTo>
                <a:cubicBezTo>
                  <a:pt x="973138" y="3663157"/>
                  <a:pt x="928177" y="3717926"/>
                  <a:pt x="861918" y="3717926"/>
                </a:cubicBezTo>
                <a:lnTo>
                  <a:pt x="327119" y="3717926"/>
                </a:lnTo>
                <a:cubicBezTo>
                  <a:pt x="263227" y="3717926"/>
                  <a:pt x="215900" y="3663157"/>
                  <a:pt x="215900" y="3606007"/>
                </a:cubicBezTo>
                <a:cubicBezTo>
                  <a:pt x="215900" y="3541713"/>
                  <a:pt x="263227" y="3494088"/>
                  <a:pt x="327119" y="3494088"/>
                </a:cubicBezTo>
                <a:close/>
                <a:moveTo>
                  <a:pt x="735823" y="3103496"/>
                </a:moveTo>
                <a:cubicBezTo>
                  <a:pt x="762423" y="3103496"/>
                  <a:pt x="790204" y="3112953"/>
                  <a:pt x="813847" y="3131868"/>
                </a:cubicBezTo>
                <a:cubicBezTo>
                  <a:pt x="849313" y="3167334"/>
                  <a:pt x="849313" y="3233535"/>
                  <a:pt x="813847" y="3278459"/>
                </a:cubicBezTo>
                <a:cubicBezTo>
                  <a:pt x="766560" y="3316289"/>
                  <a:pt x="702722" y="3316289"/>
                  <a:pt x="664893" y="3278459"/>
                </a:cubicBezTo>
                <a:cubicBezTo>
                  <a:pt x="627063" y="3233535"/>
                  <a:pt x="627063" y="3167334"/>
                  <a:pt x="664893" y="3131868"/>
                </a:cubicBezTo>
                <a:cubicBezTo>
                  <a:pt x="683808" y="3112953"/>
                  <a:pt x="709224" y="3103496"/>
                  <a:pt x="735823" y="3103496"/>
                </a:cubicBezTo>
                <a:close/>
                <a:moveTo>
                  <a:pt x="1081182" y="3094038"/>
                </a:moveTo>
                <a:cubicBezTo>
                  <a:pt x="1081182" y="3094038"/>
                  <a:pt x="1081182" y="3094038"/>
                  <a:pt x="1218432" y="3094038"/>
                </a:cubicBezTo>
                <a:cubicBezTo>
                  <a:pt x="1227897" y="3094038"/>
                  <a:pt x="1227897" y="3094038"/>
                  <a:pt x="1227897" y="3094038"/>
                </a:cubicBezTo>
                <a:cubicBezTo>
                  <a:pt x="1227897" y="3094038"/>
                  <a:pt x="1227897" y="3094038"/>
                  <a:pt x="1634913" y="3094038"/>
                </a:cubicBezTo>
                <a:cubicBezTo>
                  <a:pt x="1689339" y="3103496"/>
                  <a:pt x="1727201" y="3150783"/>
                  <a:pt x="1727201" y="3205164"/>
                </a:cubicBezTo>
                <a:cubicBezTo>
                  <a:pt x="1727201" y="3261908"/>
                  <a:pt x="1679874" y="3316289"/>
                  <a:pt x="1625447" y="3316289"/>
                </a:cubicBezTo>
                <a:lnTo>
                  <a:pt x="1081182" y="3316289"/>
                </a:lnTo>
                <a:cubicBezTo>
                  <a:pt x="1014924" y="3316289"/>
                  <a:pt x="969963" y="3261908"/>
                  <a:pt x="969963" y="3205164"/>
                </a:cubicBezTo>
                <a:cubicBezTo>
                  <a:pt x="969963" y="3141326"/>
                  <a:pt x="1014924" y="3094038"/>
                  <a:pt x="1081182" y="3094038"/>
                </a:cubicBezTo>
                <a:close/>
                <a:moveTo>
                  <a:pt x="1518908" y="2659856"/>
                </a:moveTo>
                <a:cubicBezTo>
                  <a:pt x="1545212" y="2659856"/>
                  <a:pt x="1570038" y="2671763"/>
                  <a:pt x="1587770" y="2695575"/>
                </a:cubicBezTo>
                <a:cubicBezTo>
                  <a:pt x="1625600" y="2731294"/>
                  <a:pt x="1625600" y="2797969"/>
                  <a:pt x="1587770" y="2833689"/>
                </a:cubicBezTo>
                <a:cubicBezTo>
                  <a:pt x="1552305" y="2881313"/>
                  <a:pt x="1488467" y="2881313"/>
                  <a:pt x="1441180" y="2833689"/>
                </a:cubicBezTo>
                <a:cubicBezTo>
                  <a:pt x="1403350" y="2797969"/>
                  <a:pt x="1403350" y="2731294"/>
                  <a:pt x="1441180" y="2695575"/>
                </a:cubicBezTo>
                <a:cubicBezTo>
                  <a:pt x="1464824" y="2671763"/>
                  <a:pt x="1492605" y="2659856"/>
                  <a:pt x="1518908" y="2659856"/>
                </a:cubicBezTo>
                <a:close/>
                <a:moveTo>
                  <a:pt x="1223929" y="1332748"/>
                </a:moveTo>
                <a:cubicBezTo>
                  <a:pt x="1250528" y="1332748"/>
                  <a:pt x="1275945" y="1342273"/>
                  <a:pt x="1294860" y="1361323"/>
                </a:cubicBezTo>
                <a:cubicBezTo>
                  <a:pt x="1330325" y="1406567"/>
                  <a:pt x="1330325" y="1473242"/>
                  <a:pt x="1294860" y="1508961"/>
                </a:cubicBezTo>
                <a:cubicBezTo>
                  <a:pt x="1257030" y="1547061"/>
                  <a:pt x="1193192" y="1547061"/>
                  <a:pt x="1145905" y="1508961"/>
                </a:cubicBezTo>
                <a:cubicBezTo>
                  <a:pt x="1108075" y="1473242"/>
                  <a:pt x="1108075" y="1406567"/>
                  <a:pt x="1145905" y="1361323"/>
                </a:cubicBezTo>
                <a:cubicBezTo>
                  <a:pt x="1169549" y="1342273"/>
                  <a:pt x="1197330" y="1332748"/>
                  <a:pt x="1223929" y="1332748"/>
                </a:cubicBezTo>
                <a:close/>
                <a:moveTo>
                  <a:pt x="951067" y="430253"/>
                </a:moveTo>
                <a:cubicBezTo>
                  <a:pt x="951067" y="430253"/>
                  <a:pt x="951067" y="430253"/>
                  <a:pt x="1097781" y="430253"/>
                </a:cubicBezTo>
                <a:cubicBezTo>
                  <a:pt x="1097781" y="430253"/>
                  <a:pt x="1097781" y="430253"/>
                  <a:pt x="1107247" y="430253"/>
                </a:cubicBezTo>
                <a:cubicBezTo>
                  <a:pt x="1107247" y="430253"/>
                  <a:pt x="1107247" y="430253"/>
                  <a:pt x="1504797" y="430253"/>
                </a:cubicBezTo>
                <a:cubicBezTo>
                  <a:pt x="1561590" y="439778"/>
                  <a:pt x="1606551" y="485022"/>
                  <a:pt x="1606551" y="542172"/>
                </a:cubicBezTo>
                <a:cubicBezTo>
                  <a:pt x="1606551" y="606466"/>
                  <a:pt x="1561590" y="654091"/>
                  <a:pt x="1495332" y="654091"/>
                </a:cubicBezTo>
                <a:cubicBezTo>
                  <a:pt x="1495332" y="654091"/>
                  <a:pt x="1495332" y="654091"/>
                  <a:pt x="951067" y="654091"/>
                </a:cubicBezTo>
                <a:cubicBezTo>
                  <a:pt x="896640" y="654091"/>
                  <a:pt x="849313" y="606466"/>
                  <a:pt x="849313" y="542172"/>
                </a:cubicBezTo>
                <a:cubicBezTo>
                  <a:pt x="849313" y="485022"/>
                  <a:pt x="896640" y="430253"/>
                  <a:pt x="951067" y="430253"/>
                </a:cubicBezTo>
                <a:close/>
                <a:moveTo>
                  <a:pt x="631792" y="430253"/>
                </a:moveTo>
                <a:cubicBezTo>
                  <a:pt x="658391" y="430253"/>
                  <a:pt x="683808" y="439778"/>
                  <a:pt x="702722" y="458828"/>
                </a:cubicBezTo>
                <a:cubicBezTo>
                  <a:pt x="738188" y="504072"/>
                  <a:pt x="738188" y="570747"/>
                  <a:pt x="702722" y="606466"/>
                </a:cubicBezTo>
                <a:cubicBezTo>
                  <a:pt x="664893" y="644566"/>
                  <a:pt x="601055" y="644566"/>
                  <a:pt x="553768" y="606466"/>
                </a:cubicBezTo>
                <a:cubicBezTo>
                  <a:pt x="515938" y="570747"/>
                  <a:pt x="515938" y="504072"/>
                  <a:pt x="553768" y="458828"/>
                </a:cubicBezTo>
                <a:cubicBezTo>
                  <a:pt x="577411" y="439778"/>
                  <a:pt x="605193" y="430253"/>
                  <a:pt x="631792" y="430253"/>
                </a:cubicBezTo>
                <a:close/>
                <a:moveTo>
                  <a:pt x="1847712" y="0"/>
                </a:moveTo>
                <a:cubicBezTo>
                  <a:pt x="1847712" y="0"/>
                  <a:pt x="1847712" y="0"/>
                  <a:pt x="3689876" y="0"/>
                </a:cubicBezTo>
                <a:lnTo>
                  <a:pt x="3876675" y="0"/>
                </a:lnTo>
                <a:lnTo>
                  <a:pt x="5743575" y="0"/>
                </a:lnTo>
                <a:lnTo>
                  <a:pt x="5743575" y="6858000"/>
                </a:lnTo>
                <a:lnTo>
                  <a:pt x="4322763" y="6858000"/>
                </a:lnTo>
                <a:lnTo>
                  <a:pt x="3876675" y="6858000"/>
                </a:lnTo>
                <a:lnTo>
                  <a:pt x="1376837" y="6858000"/>
                </a:lnTo>
                <a:cubicBezTo>
                  <a:pt x="1320049" y="6858000"/>
                  <a:pt x="1275091" y="6801107"/>
                  <a:pt x="1275091" y="6746584"/>
                </a:cubicBezTo>
                <a:cubicBezTo>
                  <a:pt x="1275091" y="6689691"/>
                  <a:pt x="1312950" y="6644651"/>
                  <a:pt x="1367373" y="6635169"/>
                </a:cubicBezTo>
                <a:cubicBezTo>
                  <a:pt x="1367373" y="6635169"/>
                  <a:pt x="1367373" y="6635169"/>
                  <a:pt x="2032276" y="6635169"/>
                </a:cubicBezTo>
                <a:cubicBezTo>
                  <a:pt x="2086699" y="6635169"/>
                  <a:pt x="2143488" y="6587758"/>
                  <a:pt x="2143488" y="6523753"/>
                </a:cubicBezTo>
                <a:cubicBezTo>
                  <a:pt x="2143488" y="6466860"/>
                  <a:pt x="2086699" y="6412337"/>
                  <a:pt x="2032276" y="6412337"/>
                </a:cubicBezTo>
                <a:cubicBezTo>
                  <a:pt x="2032276" y="6412337"/>
                  <a:pt x="2032276" y="6412337"/>
                  <a:pt x="1717571" y="6412337"/>
                </a:cubicBezTo>
                <a:cubicBezTo>
                  <a:pt x="1653683" y="6412337"/>
                  <a:pt x="1606359" y="6364926"/>
                  <a:pt x="1606359" y="6298551"/>
                </a:cubicBezTo>
                <a:cubicBezTo>
                  <a:pt x="1606359" y="6244028"/>
                  <a:pt x="1653683" y="6196617"/>
                  <a:pt x="1717571" y="6196617"/>
                </a:cubicBezTo>
                <a:cubicBezTo>
                  <a:pt x="1717571" y="6196617"/>
                  <a:pt x="1717571" y="6196617"/>
                  <a:pt x="1793290" y="6196617"/>
                </a:cubicBezTo>
                <a:cubicBezTo>
                  <a:pt x="1793290" y="6196617"/>
                  <a:pt x="1793290" y="6196617"/>
                  <a:pt x="1793290" y="6187135"/>
                </a:cubicBezTo>
                <a:cubicBezTo>
                  <a:pt x="1793290" y="6187135"/>
                  <a:pt x="1793290" y="6187135"/>
                  <a:pt x="1857177" y="6187135"/>
                </a:cubicBezTo>
                <a:cubicBezTo>
                  <a:pt x="1921065" y="6187135"/>
                  <a:pt x="1968389" y="6142094"/>
                  <a:pt x="1968389" y="6085201"/>
                </a:cubicBezTo>
                <a:cubicBezTo>
                  <a:pt x="1968389" y="6021196"/>
                  <a:pt x="1921065" y="5973785"/>
                  <a:pt x="1857177" y="5973785"/>
                </a:cubicBezTo>
                <a:cubicBezTo>
                  <a:pt x="1857177" y="5973785"/>
                  <a:pt x="1857177" y="5973785"/>
                  <a:pt x="1303485" y="5973785"/>
                </a:cubicBezTo>
                <a:cubicBezTo>
                  <a:pt x="1246696" y="5973785"/>
                  <a:pt x="1201738" y="5919263"/>
                  <a:pt x="1201738" y="5862369"/>
                </a:cubicBezTo>
                <a:cubicBezTo>
                  <a:pt x="1201738" y="5798365"/>
                  <a:pt x="1246696" y="5750954"/>
                  <a:pt x="1303485" y="5750954"/>
                </a:cubicBezTo>
                <a:cubicBezTo>
                  <a:pt x="1303485" y="5750954"/>
                  <a:pt x="1303485" y="5750954"/>
                  <a:pt x="2346982" y="5750954"/>
                </a:cubicBezTo>
                <a:cubicBezTo>
                  <a:pt x="2410869" y="5750954"/>
                  <a:pt x="2458193" y="5705913"/>
                  <a:pt x="2458193" y="5639538"/>
                </a:cubicBezTo>
                <a:cubicBezTo>
                  <a:pt x="2458193" y="5575533"/>
                  <a:pt x="2410869" y="5528122"/>
                  <a:pt x="2346982" y="5528122"/>
                </a:cubicBezTo>
                <a:cubicBezTo>
                  <a:pt x="2346982" y="5528122"/>
                  <a:pt x="2346982" y="5528122"/>
                  <a:pt x="1793290" y="5528122"/>
                </a:cubicBezTo>
                <a:cubicBezTo>
                  <a:pt x="1793290" y="5528122"/>
                  <a:pt x="1793290" y="5528122"/>
                  <a:pt x="1717571" y="5528122"/>
                </a:cubicBezTo>
                <a:cubicBezTo>
                  <a:pt x="1653683" y="5528122"/>
                  <a:pt x="1606359" y="5480711"/>
                  <a:pt x="1606359" y="5416706"/>
                </a:cubicBezTo>
                <a:cubicBezTo>
                  <a:pt x="1606359" y="5362183"/>
                  <a:pt x="1644219" y="5314772"/>
                  <a:pt x="1698641" y="5305290"/>
                </a:cubicBezTo>
                <a:cubicBezTo>
                  <a:pt x="1698641" y="5305290"/>
                  <a:pt x="1698641" y="5305290"/>
                  <a:pt x="1857177" y="5305290"/>
                </a:cubicBezTo>
                <a:cubicBezTo>
                  <a:pt x="1921065" y="5305290"/>
                  <a:pt x="1968389" y="5257879"/>
                  <a:pt x="1968389" y="5203357"/>
                </a:cubicBezTo>
                <a:cubicBezTo>
                  <a:pt x="1968389" y="5136981"/>
                  <a:pt x="1921065" y="5091941"/>
                  <a:pt x="1857177" y="5091941"/>
                </a:cubicBezTo>
                <a:cubicBezTo>
                  <a:pt x="1857177" y="5091941"/>
                  <a:pt x="1857177" y="5091941"/>
                  <a:pt x="1653683" y="5091941"/>
                </a:cubicBezTo>
                <a:cubicBezTo>
                  <a:pt x="1589796" y="5091941"/>
                  <a:pt x="1542472" y="5035048"/>
                  <a:pt x="1542472" y="4980525"/>
                </a:cubicBezTo>
                <a:cubicBezTo>
                  <a:pt x="1542472" y="4914150"/>
                  <a:pt x="1589796" y="4869109"/>
                  <a:pt x="1653683" y="4869109"/>
                </a:cubicBezTo>
                <a:cubicBezTo>
                  <a:pt x="1653683" y="4869109"/>
                  <a:pt x="1653683" y="4869109"/>
                  <a:pt x="2096164" y="4869109"/>
                </a:cubicBezTo>
                <a:cubicBezTo>
                  <a:pt x="2162418" y="4869109"/>
                  <a:pt x="2207376" y="4812216"/>
                  <a:pt x="2207376" y="4757693"/>
                </a:cubicBezTo>
                <a:cubicBezTo>
                  <a:pt x="2207376" y="4691318"/>
                  <a:pt x="2162418" y="4646277"/>
                  <a:pt x="2096164" y="4646277"/>
                </a:cubicBezTo>
                <a:cubicBezTo>
                  <a:pt x="2096164" y="4646277"/>
                  <a:pt x="2096164" y="4646277"/>
                  <a:pt x="1606359" y="4646277"/>
                </a:cubicBezTo>
                <a:cubicBezTo>
                  <a:pt x="1561401" y="4646277"/>
                  <a:pt x="1514077" y="4608349"/>
                  <a:pt x="1506979" y="4560938"/>
                </a:cubicBezTo>
                <a:cubicBezTo>
                  <a:pt x="1497514" y="4551455"/>
                  <a:pt x="1497514" y="4544344"/>
                  <a:pt x="1497514" y="4534862"/>
                </a:cubicBezTo>
                <a:cubicBezTo>
                  <a:pt x="1497514" y="4468486"/>
                  <a:pt x="1542472" y="4423446"/>
                  <a:pt x="1606359" y="4423446"/>
                </a:cubicBezTo>
                <a:cubicBezTo>
                  <a:pt x="1606359" y="4423446"/>
                  <a:pt x="1606359" y="4423446"/>
                  <a:pt x="2280728" y="4423446"/>
                </a:cubicBezTo>
                <a:cubicBezTo>
                  <a:pt x="2328052" y="4413964"/>
                  <a:pt x="2365911" y="4366553"/>
                  <a:pt x="2365911" y="4312030"/>
                </a:cubicBezTo>
                <a:cubicBezTo>
                  <a:pt x="2365911" y="4255137"/>
                  <a:pt x="2318587" y="4207726"/>
                  <a:pt x="2254700" y="4207726"/>
                </a:cubicBezTo>
                <a:cubicBezTo>
                  <a:pt x="2254700" y="4207726"/>
                  <a:pt x="2254700" y="4207726"/>
                  <a:pt x="1939994" y="4207726"/>
                </a:cubicBezTo>
                <a:cubicBezTo>
                  <a:pt x="1885572" y="4200614"/>
                  <a:pt x="1838247" y="4153203"/>
                  <a:pt x="1838247" y="4096310"/>
                </a:cubicBezTo>
                <a:cubicBezTo>
                  <a:pt x="1838247" y="4032305"/>
                  <a:pt x="1885572" y="3984894"/>
                  <a:pt x="1939994" y="3984894"/>
                </a:cubicBezTo>
                <a:cubicBezTo>
                  <a:pt x="1939994" y="3984894"/>
                  <a:pt x="1939994" y="3984894"/>
                  <a:pt x="2086699" y="3984894"/>
                </a:cubicBezTo>
                <a:cubicBezTo>
                  <a:pt x="2152953" y="3984894"/>
                  <a:pt x="2197911" y="3930371"/>
                  <a:pt x="2197911" y="3873478"/>
                </a:cubicBezTo>
                <a:cubicBezTo>
                  <a:pt x="2197911" y="3809473"/>
                  <a:pt x="2152953" y="3762062"/>
                  <a:pt x="2086699" y="3762062"/>
                </a:cubicBezTo>
                <a:cubicBezTo>
                  <a:pt x="2086699" y="3762062"/>
                  <a:pt x="2086699" y="3762062"/>
                  <a:pt x="1533007" y="3762062"/>
                </a:cubicBezTo>
                <a:cubicBezTo>
                  <a:pt x="1469119" y="3762062"/>
                  <a:pt x="1421795" y="3717022"/>
                  <a:pt x="1421795" y="3650647"/>
                </a:cubicBezTo>
                <a:cubicBezTo>
                  <a:pt x="1421795" y="3596124"/>
                  <a:pt x="1478584" y="3539231"/>
                  <a:pt x="1533007" y="3539231"/>
                </a:cubicBezTo>
                <a:cubicBezTo>
                  <a:pt x="1533007" y="3539231"/>
                  <a:pt x="1533007" y="3539231"/>
                  <a:pt x="2576504" y="3539231"/>
                </a:cubicBezTo>
                <a:cubicBezTo>
                  <a:pt x="2633292" y="3539231"/>
                  <a:pt x="2687715" y="3494190"/>
                  <a:pt x="2687715" y="3427816"/>
                </a:cubicBezTo>
                <a:cubicBezTo>
                  <a:pt x="2687715" y="3373293"/>
                  <a:pt x="2633292" y="3316399"/>
                  <a:pt x="2576504" y="3316399"/>
                </a:cubicBezTo>
                <a:cubicBezTo>
                  <a:pt x="2576504" y="3316399"/>
                  <a:pt x="2576504" y="3316399"/>
                  <a:pt x="1939994" y="3316399"/>
                </a:cubicBezTo>
                <a:cubicBezTo>
                  <a:pt x="1885572" y="3316399"/>
                  <a:pt x="1838247" y="3268988"/>
                  <a:pt x="1838247" y="3214466"/>
                </a:cubicBezTo>
                <a:cubicBezTo>
                  <a:pt x="1838247" y="3150461"/>
                  <a:pt x="1876107" y="3103050"/>
                  <a:pt x="1930530" y="3103050"/>
                </a:cubicBezTo>
                <a:cubicBezTo>
                  <a:pt x="1930530" y="3103050"/>
                  <a:pt x="1930530" y="3103050"/>
                  <a:pt x="2086699" y="3103050"/>
                </a:cubicBezTo>
                <a:cubicBezTo>
                  <a:pt x="2152953" y="3103050"/>
                  <a:pt x="2197911" y="3046157"/>
                  <a:pt x="2197911" y="2991634"/>
                </a:cubicBezTo>
                <a:cubicBezTo>
                  <a:pt x="2197911" y="2925259"/>
                  <a:pt x="2152953" y="2880218"/>
                  <a:pt x="2086699" y="2880218"/>
                </a:cubicBezTo>
                <a:cubicBezTo>
                  <a:pt x="2086699" y="2880218"/>
                  <a:pt x="2086699" y="2880218"/>
                  <a:pt x="2022812" y="2880218"/>
                </a:cubicBezTo>
                <a:cubicBezTo>
                  <a:pt x="2022812" y="2880218"/>
                  <a:pt x="2022812" y="2880218"/>
                  <a:pt x="1876107" y="2880218"/>
                </a:cubicBezTo>
                <a:cubicBezTo>
                  <a:pt x="1819318" y="2880218"/>
                  <a:pt x="1764895" y="2832807"/>
                  <a:pt x="1764895" y="2768802"/>
                </a:cubicBezTo>
                <a:cubicBezTo>
                  <a:pt x="1764895" y="2702427"/>
                  <a:pt x="1819318" y="2657386"/>
                  <a:pt x="1876107" y="2657386"/>
                </a:cubicBezTo>
                <a:cubicBezTo>
                  <a:pt x="1876107" y="2657386"/>
                  <a:pt x="1876107" y="2657386"/>
                  <a:pt x="2022812" y="2657386"/>
                </a:cubicBezTo>
                <a:cubicBezTo>
                  <a:pt x="2022812" y="2657386"/>
                  <a:pt x="2022812" y="2657386"/>
                  <a:pt x="2328052" y="2657386"/>
                </a:cubicBezTo>
                <a:cubicBezTo>
                  <a:pt x="2391940" y="2657386"/>
                  <a:pt x="2439264" y="2609975"/>
                  <a:pt x="2439264" y="2545971"/>
                </a:cubicBezTo>
                <a:cubicBezTo>
                  <a:pt x="2439264" y="2489078"/>
                  <a:pt x="2391940" y="2434555"/>
                  <a:pt x="2328052" y="2434555"/>
                </a:cubicBezTo>
                <a:cubicBezTo>
                  <a:pt x="2328052" y="2434555"/>
                  <a:pt x="2328052" y="2434555"/>
                  <a:pt x="1625289" y="2434555"/>
                </a:cubicBezTo>
                <a:cubicBezTo>
                  <a:pt x="1561401" y="2434555"/>
                  <a:pt x="1514077" y="2377662"/>
                  <a:pt x="1514077" y="2323139"/>
                </a:cubicBezTo>
                <a:cubicBezTo>
                  <a:pt x="1514077" y="2266246"/>
                  <a:pt x="1551937" y="2218835"/>
                  <a:pt x="1606359" y="2211723"/>
                </a:cubicBezTo>
                <a:cubicBezTo>
                  <a:pt x="1606359" y="2211723"/>
                  <a:pt x="1606359" y="2211723"/>
                  <a:pt x="2271263" y="2211723"/>
                </a:cubicBezTo>
                <a:cubicBezTo>
                  <a:pt x="2328052" y="2211723"/>
                  <a:pt x="2382475" y="2164312"/>
                  <a:pt x="2382475" y="2100307"/>
                </a:cubicBezTo>
                <a:cubicBezTo>
                  <a:pt x="2382475" y="2043414"/>
                  <a:pt x="2328052" y="1986521"/>
                  <a:pt x="2271263" y="1986521"/>
                </a:cubicBezTo>
                <a:cubicBezTo>
                  <a:pt x="2271263" y="1986521"/>
                  <a:pt x="2271263" y="1986521"/>
                  <a:pt x="1958924" y="1986521"/>
                </a:cubicBezTo>
                <a:cubicBezTo>
                  <a:pt x="1892670" y="1986521"/>
                  <a:pt x="1847712" y="1941481"/>
                  <a:pt x="1847712" y="1884587"/>
                </a:cubicBezTo>
                <a:cubicBezTo>
                  <a:pt x="1847712" y="1820583"/>
                  <a:pt x="1892670" y="1773171"/>
                  <a:pt x="1958924" y="1773171"/>
                </a:cubicBezTo>
                <a:cubicBezTo>
                  <a:pt x="1958924" y="1773171"/>
                  <a:pt x="1958924" y="1773171"/>
                  <a:pt x="2041741" y="1773171"/>
                </a:cubicBezTo>
                <a:cubicBezTo>
                  <a:pt x="2041741" y="1773171"/>
                  <a:pt x="2041741" y="1773171"/>
                  <a:pt x="2105629" y="1773171"/>
                </a:cubicBezTo>
                <a:cubicBezTo>
                  <a:pt x="2162418" y="1773171"/>
                  <a:pt x="2216840" y="1718649"/>
                  <a:pt x="2216840" y="1661756"/>
                </a:cubicBezTo>
                <a:cubicBezTo>
                  <a:pt x="2216840" y="1597751"/>
                  <a:pt x="2162418" y="1550340"/>
                  <a:pt x="2105629" y="1550340"/>
                </a:cubicBezTo>
                <a:cubicBezTo>
                  <a:pt x="2105629" y="1550340"/>
                  <a:pt x="2105629" y="1550340"/>
                  <a:pt x="1542472" y="1550340"/>
                </a:cubicBezTo>
                <a:cubicBezTo>
                  <a:pt x="1488049" y="1550340"/>
                  <a:pt x="1440725" y="1505300"/>
                  <a:pt x="1440725" y="1438924"/>
                </a:cubicBezTo>
                <a:cubicBezTo>
                  <a:pt x="1440725" y="1384401"/>
                  <a:pt x="1488049" y="1327508"/>
                  <a:pt x="1551937" y="1327508"/>
                </a:cubicBezTo>
                <a:cubicBezTo>
                  <a:pt x="1551937" y="1327508"/>
                  <a:pt x="1551937" y="1327508"/>
                  <a:pt x="2585968" y="1327508"/>
                </a:cubicBezTo>
                <a:cubicBezTo>
                  <a:pt x="2652222" y="1327508"/>
                  <a:pt x="2697180" y="1282468"/>
                  <a:pt x="2697180" y="1216092"/>
                </a:cubicBezTo>
                <a:cubicBezTo>
                  <a:pt x="2697180" y="1161570"/>
                  <a:pt x="2652222" y="1104677"/>
                  <a:pt x="2585968" y="1104677"/>
                </a:cubicBezTo>
                <a:cubicBezTo>
                  <a:pt x="2585968" y="1104677"/>
                  <a:pt x="2585968" y="1104677"/>
                  <a:pt x="2041741" y="1104677"/>
                </a:cubicBezTo>
                <a:cubicBezTo>
                  <a:pt x="2041741" y="1104677"/>
                  <a:pt x="2041741" y="1104677"/>
                  <a:pt x="1958924" y="1104677"/>
                </a:cubicBezTo>
                <a:cubicBezTo>
                  <a:pt x="1892670" y="1104677"/>
                  <a:pt x="1847712" y="1057265"/>
                  <a:pt x="1847712" y="993261"/>
                </a:cubicBezTo>
                <a:cubicBezTo>
                  <a:pt x="1847712" y="936367"/>
                  <a:pt x="1892670" y="891327"/>
                  <a:pt x="1949459" y="891327"/>
                </a:cubicBezTo>
                <a:cubicBezTo>
                  <a:pt x="1949459" y="891327"/>
                  <a:pt x="1949459" y="891327"/>
                  <a:pt x="2105629" y="891327"/>
                </a:cubicBezTo>
                <a:cubicBezTo>
                  <a:pt x="2162418" y="891327"/>
                  <a:pt x="2216840" y="834434"/>
                  <a:pt x="2216840" y="779911"/>
                </a:cubicBezTo>
                <a:cubicBezTo>
                  <a:pt x="2216840" y="713536"/>
                  <a:pt x="2162418" y="668495"/>
                  <a:pt x="2105629" y="668495"/>
                </a:cubicBezTo>
                <a:cubicBezTo>
                  <a:pt x="2105629" y="668495"/>
                  <a:pt x="2105629" y="668495"/>
                  <a:pt x="2041741" y="668495"/>
                </a:cubicBezTo>
                <a:cubicBezTo>
                  <a:pt x="2041741" y="668495"/>
                  <a:pt x="2041741" y="668495"/>
                  <a:pt x="1892670" y="668495"/>
                </a:cubicBezTo>
                <a:cubicBezTo>
                  <a:pt x="1828783" y="668495"/>
                  <a:pt x="1783825" y="611602"/>
                  <a:pt x="1783825" y="557080"/>
                </a:cubicBezTo>
                <a:cubicBezTo>
                  <a:pt x="1783825" y="490704"/>
                  <a:pt x="1828783" y="445664"/>
                  <a:pt x="1892670" y="445664"/>
                </a:cubicBezTo>
                <a:cubicBezTo>
                  <a:pt x="1892670" y="445664"/>
                  <a:pt x="1892670" y="445664"/>
                  <a:pt x="2346982" y="445664"/>
                </a:cubicBezTo>
                <a:cubicBezTo>
                  <a:pt x="2401404" y="445664"/>
                  <a:pt x="2448728" y="398253"/>
                  <a:pt x="2448728" y="334248"/>
                </a:cubicBezTo>
                <a:cubicBezTo>
                  <a:pt x="2448728" y="267873"/>
                  <a:pt x="2401404" y="222832"/>
                  <a:pt x="2346982" y="222832"/>
                </a:cubicBezTo>
                <a:cubicBezTo>
                  <a:pt x="2346982" y="222832"/>
                  <a:pt x="2346982" y="222832"/>
                  <a:pt x="1847712" y="222832"/>
                </a:cubicBezTo>
                <a:cubicBezTo>
                  <a:pt x="1793290" y="222832"/>
                  <a:pt x="1736501" y="175421"/>
                  <a:pt x="1736501" y="111416"/>
                </a:cubicBezTo>
                <a:cubicBezTo>
                  <a:pt x="1736501" y="45041"/>
                  <a:pt x="1793290" y="0"/>
                  <a:pt x="18477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81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E654E8C-9FE2-4DEC-B47C-6396035076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7315200" cy="6858000"/>
          </a:xfrm>
          <a:custGeom>
            <a:avLst/>
            <a:gdLst>
              <a:gd name="connsiteX0" fmla="*/ 6669181 w 7315200"/>
              <a:gd name="connsiteY0" fmla="*/ 5761038 h 6858000"/>
              <a:gd name="connsiteX1" fmla="*/ 7203981 w 7315200"/>
              <a:gd name="connsiteY1" fmla="*/ 5761038 h 6858000"/>
              <a:gd name="connsiteX2" fmla="*/ 7315200 w 7315200"/>
              <a:gd name="connsiteY2" fmla="*/ 5872163 h 6858000"/>
              <a:gd name="connsiteX3" fmla="*/ 7203981 w 7315200"/>
              <a:gd name="connsiteY3" fmla="*/ 5983288 h 6858000"/>
              <a:gd name="connsiteX4" fmla="*/ 6669181 w 7315200"/>
              <a:gd name="connsiteY4" fmla="*/ 5983288 h 6858000"/>
              <a:gd name="connsiteX5" fmla="*/ 6557962 w 7315200"/>
              <a:gd name="connsiteY5" fmla="*/ 5872163 h 6858000"/>
              <a:gd name="connsiteX6" fmla="*/ 6669181 w 7315200"/>
              <a:gd name="connsiteY6" fmla="*/ 5761038 h 6858000"/>
              <a:gd name="connsiteX7" fmla="*/ 6340475 w 7315200"/>
              <a:gd name="connsiteY7" fmla="*/ 5760971 h 6858000"/>
              <a:gd name="connsiteX8" fmla="*/ 6409061 w 7315200"/>
              <a:gd name="connsiteY8" fmla="*/ 5789343 h 6858000"/>
              <a:gd name="connsiteX9" fmla="*/ 6409061 w 7315200"/>
              <a:gd name="connsiteY9" fmla="*/ 5938298 h 6858000"/>
              <a:gd name="connsiteX10" fmla="*/ 6271888 w 7315200"/>
              <a:gd name="connsiteY10" fmla="*/ 5938298 h 6858000"/>
              <a:gd name="connsiteX11" fmla="*/ 6271888 w 7315200"/>
              <a:gd name="connsiteY11" fmla="*/ 5789343 h 6858000"/>
              <a:gd name="connsiteX12" fmla="*/ 6340475 w 7315200"/>
              <a:gd name="connsiteY12" fmla="*/ 5760971 h 6858000"/>
              <a:gd name="connsiteX13" fmla="*/ 6858033 w 7315200"/>
              <a:gd name="connsiteY13" fmla="*/ 4878388 h 6858000"/>
              <a:gd name="connsiteX14" fmla="*/ 6936057 w 7315200"/>
              <a:gd name="connsiteY14" fmla="*/ 4906963 h 6858000"/>
              <a:gd name="connsiteX15" fmla="*/ 6936057 w 7315200"/>
              <a:gd name="connsiteY15" fmla="*/ 5054601 h 6858000"/>
              <a:gd name="connsiteX16" fmla="*/ 6787103 w 7315200"/>
              <a:gd name="connsiteY16" fmla="*/ 5054601 h 6858000"/>
              <a:gd name="connsiteX17" fmla="*/ 6787103 w 7315200"/>
              <a:gd name="connsiteY17" fmla="*/ 4906963 h 6858000"/>
              <a:gd name="connsiteX18" fmla="*/ 6858033 w 7315200"/>
              <a:gd name="connsiteY18" fmla="*/ 4878388 h 6858000"/>
              <a:gd name="connsiteX19" fmla="*/ 5985028 w 7315200"/>
              <a:gd name="connsiteY19" fmla="*/ 4878388 h 6858000"/>
              <a:gd name="connsiteX20" fmla="*/ 6382578 w 7315200"/>
              <a:gd name="connsiteY20" fmla="*/ 4878388 h 6858000"/>
              <a:gd name="connsiteX21" fmla="*/ 6392044 w 7315200"/>
              <a:gd name="connsiteY21" fmla="*/ 4878388 h 6858000"/>
              <a:gd name="connsiteX22" fmla="*/ 6538758 w 7315200"/>
              <a:gd name="connsiteY22" fmla="*/ 4878388 h 6858000"/>
              <a:gd name="connsiteX23" fmla="*/ 6640512 w 7315200"/>
              <a:gd name="connsiteY23" fmla="*/ 4990307 h 6858000"/>
              <a:gd name="connsiteX24" fmla="*/ 6538758 w 7315200"/>
              <a:gd name="connsiteY24" fmla="*/ 5102226 h 6858000"/>
              <a:gd name="connsiteX25" fmla="*/ 5994493 w 7315200"/>
              <a:gd name="connsiteY25" fmla="*/ 5102226 h 6858000"/>
              <a:gd name="connsiteX26" fmla="*/ 5883274 w 7315200"/>
              <a:gd name="connsiteY26" fmla="*/ 4990307 h 6858000"/>
              <a:gd name="connsiteX27" fmla="*/ 5985028 w 7315200"/>
              <a:gd name="connsiteY27" fmla="*/ 4878388 h 6858000"/>
              <a:gd name="connsiteX28" fmla="*/ 6064249 w 7315200"/>
              <a:gd name="connsiteY28" fmla="*/ 4435597 h 6858000"/>
              <a:gd name="connsiteX29" fmla="*/ 6132836 w 7315200"/>
              <a:gd name="connsiteY29" fmla="*/ 4469299 h 6858000"/>
              <a:gd name="connsiteX30" fmla="*/ 6132836 w 7315200"/>
              <a:gd name="connsiteY30" fmla="*/ 4618297 h 6858000"/>
              <a:gd name="connsiteX31" fmla="*/ 5995663 w 7315200"/>
              <a:gd name="connsiteY31" fmla="*/ 4618297 h 6858000"/>
              <a:gd name="connsiteX32" fmla="*/ 5995663 w 7315200"/>
              <a:gd name="connsiteY32" fmla="*/ 4469299 h 6858000"/>
              <a:gd name="connsiteX33" fmla="*/ 6064249 w 7315200"/>
              <a:gd name="connsiteY33" fmla="*/ 4435597 h 6858000"/>
              <a:gd name="connsiteX34" fmla="*/ 6090055 w 7315200"/>
              <a:gd name="connsiteY34" fmla="*/ 3542425 h 6858000"/>
              <a:gd name="connsiteX35" fmla="*/ 6159824 w 7315200"/>
              <a:gd name="connsiteY35" fmla="*/ 3577901 h 6858000"/>
              <a:gd name="connsiteX36" fmla="*/ 6159824 w 7315200"/>
              <a:gd name="connsiteY36" fmla="*/ 3717439 h 6858000"/>
              <a:gd name="connsiteX37" fmla="*/ 6020286 w 7315200"/>
              <a:gd name="connsiteY37" fmla="*/ 3717439 h 6858000"/>
              <a:gd name="connsiteX38" fmla="*/ 6020286 w 7315200"/>
              <a:gd name="connsiteY38" fmla="*/ 3577901 h 6858000"/>
              <a:gd name="connsiteX39" fmla="*/ 6090055 w 7315200"/>
              <a:gd name="connsiteY39" fmla="*/ 3542425 h 6858000"/>
              <a:gd name="connsiteX40" fmla="*/ 6453282 w 7315200"/>
              <a:gd name="connsiteY40" fmla="*/ 3494088 h 6858000"/>
              <a:gd name="connsiteX41" fmla="*/ 6988081 w 7315200"/>
              <a:gd name="connsiteY41" fmla="*/ 3494088 h 6858000"/>
              <a:gd name="connsiteX42" fmla="*/ 7099300 w 7315200"/>
              <a:gd name="connsiteY42" fmla="*/ 3606007 h 6858000"/>
              <a:gd name="connsiteX43" fmla="*/ 6988081 w 7315200"/>
              <a:gd name="connsiteY43" fmla="*/ 3717926 h 6858000"/>
              <a:gd name="connsiteX44" fmla="*/ 6453282 w 7315200"/>
              <a:gd name="connsiteY44" fmla="*/ 3717926 h 6858000"/>
              <a:gd name="connsiteX45" fmla="*/ 6342062 w 7315200"/>
              <a:gd name="connsiteY45" fmla="*/ 3606007 h 6858000"/>
              <a:gd name="connsiteX46" fmla="*/ 6453282 w 7315200"/>
              <a:gd name="connsiteY46" fmla="*/ 3494088 h 6858000"/>
              <a:gd name="connsiteX47" fmla="*/ 6579377 w 7315200"/>
              <a:gd name="connsiteY47" fmla="*/ 3103496 h 6858000"/>
              <a:gd name="connsiteX48" fmla="*/ 6650307 w 7315200"/>
              <a:gd name="connsiteY48" fmla="*/ 3131868 h 6858000"/>
              <a:gd name="connsiteX49" fmla="*/ 6650307 w 7315200"/>
              <a:gd name="connsiteY49" fmla="*/ 3278459 h 6858000"/>
              <a:gd name="connsiteX50" fmla="*/ 6501353 w 7315200"/>
              <a:gd name="connsiteY50" fmla="*/ 3278459 h 6858000"/>
              <a:gd name="connsiteX51" fmla="*/ 6501353 w 7315200"/>
              <a:gd name="connsiteY51" fmla="*/ 3131868 h 6858000"/>
              <a:gd name="connsiteX52" fmla="*/ 6579377 w 7315200"/>
              <a:gd name="connsiteY52" fmla="*/ 3103496 h 6858000"/>
              <a:gd name="connsiteX53" fmla="*/ 5680287 w 7315200"/>
              <a:gd name="connsiteY53" fmla="*/ 3094038 h 6858000"/>
              <a:gd name="connsiteX54" fmla="*/ 6087303 w 7315200"/>
              <a:gd name="connsiteY54" fmla="*/ 3094038 h 6858000"/>
              <a:gd name="connsiteX55" fmla="*/ 6096768 w 7315200"/>
              <a:gd name="connsiteY55" fmla="*/ 3094038 h 6858000"/>
              <a:gd name="connsiteX56" fmla="*/ 6234018 w 7315200"/>
              <a:gd name="connsiteY56" fmla="*/ 3094038 h 6858000"/>
              <a:gd name="connsiteX57" fmla="*/ 6345237 w 7315200"/>
              <a:gd name="connsiteY57" fmla="*/ 3205164 h 6858000"/>
              <a:gd name="connsiteX58" fmla="*/ 6234018 w 7315200"/>
              <a:gd name="connsiteY58" fmla="*/ 3316289 h 6858000"/>
              <a:gd name="connsiteX59" fmla="*/ 5689753 w 7315200"/>
              <a:gd name="connsiteY59" fmla="*/ 3316289 h 6858000"/>
              <a:gd name="connsiteX60" fmla="*/ 5587999 w 7315200"/>
              <a:gd name="connsiteY60" fmla="*/ 3205164 h 6858000"/>
              <a:gd name="connsiteX61" fmla="*/ 5680287 w 7315200"/>
              <a:gd name="connsiteY61" fmla="*/ 3094038 h 6858000"/>
              <a:gd name="connsiteX62" fmla="*/ 5796292 w 7315200"/>
              <a:gd name="connsiteY62" fmla="*/ 2659856 h 6858000"/>
              <a:gd name="connsiteX63" fmla="*/ 5874020 w 7315200"/>
              <a:gd name="connsiteY63" fmla="*/ 2695575 h 6858000"/>
              <a:gd name="connsiteX64" fmla="*/ 5874020 w 7315200"/>
              <a:gd name="connsiteY64" fmla="*/ 2833689 h 6858000"/>
              <a:gd name="connsiteX65" fmla="*/ 5727430 w 7315200"/>
              <a:gd name="connsiteY65" fmla="*/ 2833689 h 6858000"/>
              <a:gd name="connsiteX66" fmla="*/ 5727430 w 7315200"/>
              <a:gd name="connsiteY66" fmla="*/ 2695575 h 6858000"/>
              <a:gd name="connsiteX67" fmla="*/ 5796292 w 7315200"/>
              <a:gd name="connsiteY67" fmla="*/ 2659856 h 6858000"/>
              <a:gd name="connsiteX68" fmla="*/ 6091271 w 7315200"/>
              <a:gd name="connsiteY68" fmla="*/ 1332748 h 6858000"/>
              <a:gd name="connsiteX69" fmla="*/ 6169295 w 7315200"/>
              <a:gd name="connsiteY69" fmla="*/ 1361323 h 6858000"/>
              <a:gd name="connsiteX70" fmla="*/ 6169295 w 7315200"/>
              <a:gd name="connsiteY70" fmla="*/ 1508961 h 6858000"/>
              <a:gd name="connsiteX71" fmla="*/ 6020340 w 7315200"/>
              <a:gd name="connsiteY71" fmla="*/ 1508961 h 6858000"/>
              <a:gd name="connsiteX72" fmla="*/ 6020340 w 7315200"/>
              <a:gd name="connsiteY72" fmla="*/ 1361323 h 6858000"/>
              <a:gd name="connsiteX73" fmla="*/ 6091271 w 7315200"/>
              <a:gd name="connsiteY73" fmla="*/ 1332748 h 6858000"/>
              <a:gd name="connsiteX74" fmla="*/ 6683408 w 7315200"/>
              <a:gd name="connsiteY74" fmla="*/ 430253 h 6858000"/>
              <a:gd name="connsiteX75" fmla="*/ 6761432 w 7315200"/>
              <a:gd name="connsiteY75" fmla="*/ 458828 h 6858000"/>
              <a:gd name="connsiteX76" fmla="*/ 6761432 w 7315200"/>
              <a:gd name="connsiteY76" fmla="*/ 606466 h 6858000"/>
              <a:gd name="connsiteX77" fmla="*/ 6612478 w 7315200"/>
              <a:gd name="connsiteY77" fmla="*/ 606466 h 6858000"/>
              <a:gd name="connsiteX78" fmla="*/ 6612478 w 7315200"/>
              <a:gd name="connsiteY78" fmla="*/ 458828 h 6858000"/>
              <a:gd name="connsiteX79" fmla="*/ 6683408 w 7315200"/>
              <a:gd name="connsiteY79" fmla="*/ 430253 h 6858000"/>
              <a:gd name="connsiteX80" fmla="*/ 5810403 w 7315200"/>
              <a:gd name="connsiteY80" fmla="*/ 430253 h 6858000"/>
              <a:gd name="connsiteX81" fmla="*/ 6207953 w 7315200"/>
              <a:gd name="connsiteY81" fmla="*/ 430253 h 6858000"/>
              <a:gd name="connsiteX82" fmla="*/ 6217419 w 7315200"/>
              <a:gd name="connsiteY82" fmla="*/ 430253 h 6858000"/>
              <a:gd name="connsiteX83" fmla="*/ 6364133 w 7315200"/>
              <a:gd name="connsiteY83" fmla="*/ 430253 h 6858000"/>
              <a:gd name="connsiteX84" fmla="*/ 6465887 w 7315200"/>
              <a:gd name="connsiteY84" fmla="*/ 542172 h 6858000"/>
              <a:gd name="connsiteX85" fmla="*/ 6364133 w 7315200"/>
              <a:gd name="connsiteY85" fmla="*/ 654091 h 6858000"/>
              <a:gd name="connsiteX86" fmla="*/ 5819868 w 7315200"/>
              <a:gd name="connsiteY86" fmla="*/ 654091 h 6858000"/>
              <a:gd name="connsiteX87" fmla="*/ 5708649 w 7315200"/>
              <a:gd name="connsiteY87" fmla="*/ 542172 h 6858000"/>
              <a:gd name="connsiteX88" fmla="*/ 5810403 w 7315200"/>
              <a:gd name="connsiteY88" fmla="*/ 430253 h 6858000"/>
              <a:gd name="connsiteX89" fmla="*/ 0 w 7315200"/>
              <a:gd name="connsiteY89" fmla="*/ 0 h 6858000"/>
              <a:gd name="connsiteX90" fmla="*/ 1571625 w 7315200"/>
              <a:gd name="connsiteY90" fmla="*/ 0 h 6858000"/>
              <a:gd name="connsiteX91" fmla="*/ 2686050 w 7315200"/>
              <a:gd name="connsiteY91" fmla="*/ 0 h 6858000"/>
              <a:gd name="connsiteX92" fmla="*/ 3438525 w 7315200"/>
              <a:gd name="connsiteY92" fmla="*/ 0 h 6858000"/>
              <a:gd name="connsiteX93" fmla="*/ 3625324 w 7315200"/>
              <a:gd name="connsiteY93" fmla="*/ 0 h 6858000"/>
              <a:gd name="connsiteX94" fmla="*/ 5467488 w 7315200"/>
              <a:gd name="connsiteY94" fmla="*/ 0 h 6858000"/>
              <a:gd name="connsiteX95" fmla="*/ 5578699 w 7315200"/>
              <a:gd name="connsiteY95" fmla="*/ 111416 h 6858000"/>
              <a:gd name="connsiteX96" fmla="*/ 5467488 w 7315200"/>
              <a:gd name="connsiteY96" fmla="*/ 222832 h 6858000"/>
              <a:gd name="connsiteX97" fmla="*/ 4968218 w 7315200"/>
              <a:gd name="connsiteY97" fmla="*/ 222832 h 6858000"/>
              <a:gd name="connsiteX98" fmla="*/ 4866472 w 7315200"/>
              <a:gd name="connsiteY98" fmla="*/ 334248 h 6858000"/>
              <a:gd name="connsiteX99" fmla="*/ 4968218 w 7315200"/>
              <a:gd name="connsiteY99" fmla="*/ 445664 h 6858000"/>
              <a:gd name="connsiteX100" fmla="*/ 5422530 w 7315200"/>
              <a:gd name="connsiteY100" fmla="*/ 445664 h 6858000"/>
              <a:gd name="connsiteX101" fmla="*/ 5531375 w 7315200"/>
              <a:gd name="connsiteY101" fmla="*/ 557080 h 6858000"/>
              <a:gd name="connsiteX102" fmla="*/ 5422530 w 7315200"/>
              <a:gd name="connsiteY102" fmla="*/ 668495 h 6858000"/>
              <a:gd name="connsiteX103" fmla="*/ 5273459 w 7315200"/>
              <a:gd name="connsiteY103" fmla="*/ 668495 h 6858000"/>
              <a:gd name="connsiteX104" fmla="*/ 5209571 w 7315200"/>
              <a:gd name="connsiteY104" fmla="*/ 668495 h 6858000"/>
              <a:gd name="connsiteX105" fmla="*/ 5098360 w 7315200"/>
              <a:gd name="connsiteY105" fmla="*/ 779911 h 6858000"/>
              <a:gd name="connsiteX106" fmla="*/ 5209571 w 7315200"/>
              <a:gd name="connsiteY106" fmla="*/ 891327 h 6858000"/>
              <a:gd name="connsiteX107" fmla="*/ 5365741 w 7315200"/>
              <a:gd name="connsiteY107" fmla="*/ 891327 h 6858000"/>
              <a:gd name="connsiteX108" fmla="*/ 5467488 w 7315200"/>
              <a:gd name="connsiteY108" fmla="*/ 993261 h 6858000"/>
              <a:gd name="connsiteX109" fmla="*/ 5356276 w 7315200"/>
              <a:gd name="connsiteY109" fmla="*/ 1104677 h 6858000"/>
              <a:gd name="connsiteX110" fmla="*/ 5273459 w 7315200"/>
              <a:gd name="connsiteY110" fmla="*/ 1104677 h 6858000"/>
              <a:gd name="connsiteX111" fmla="*/ 4729232 w 7315200"/>
              <a:gd name="connsiteY111" fmla="*/ 1104677 h 6858000"/>
              <a:gd name="connsiteX112" fmla="*/ 4618020 w 7315200"/>
              <a:gd name="connsiteY112" fmla="*/ 1216092 h 6858000"/>
              <a:gd name="connsiteX113" fmla="*/ 4729232 w 7315200"/>
              <a:gd name="connsiteY113" fmla="*/ 1327508 h 6858000"/>
              <a:gd name="connsiteX114" fmla="*/ 5763263 w 7315200"/>
              <a:gd name="connsiteY114" fmla="*/ 1327508 h 6858000"/>
              <a:gd name="connsiteX115" fmla="*/ 5874475 w 7315200"/>
              <a:gd name="connsiteY115" fmla="*/ 1438924 h 6858000"/>
              <a:gd name="connsiteX116" fmla="*/ 5772728 w 7315200"/>
              <a:gd name="connsiteY116" fmla="*/ 1550340 h 6858000"/>
              <a:gd name="connsiteX117" fmla="*/ 5209571 w 7315200"/>
              <a:gd name="connsiteY117" fmla="*/ 1550340 h 6858000"/>
              <a:gd name="connsiteX118" fmla="*/ 5098360 w 7315200"/>
              <a:gd name="connsiteY118" fmla="*/ 1661756 h 6858000"/>
              <a:gd name="connsiteX119" fmla="*/ 5209571 w 7315200"/>
              <a:gd name="connsiteY119" fmla="*/ 1773171 h 6858000"/>
              <a:gd name="connsiteX120" fmla="*/ 5273459 w 7315200"/>
              <a:gd name="connsiteY120" fmla="*/ 1773171 h 6858000"/>
              <a:gd name="connsiteX121" fmla="*/ 5356276 w 7315200"/>
              <a:gd name="connsiteY121" fmla="*/ 1773171 h 6858000"/>
              <a:gd name="connsiteX122" fmla="*/ 5467488 w 7315200"/>
              <a:gd name="connsiteY122" fmla="*/ 1884587 h 6858000"/>
              <a:gd name="connsiteX123" fmla="*/ 5356276 w 7315200"/>
              <a:gd name="connsiteY123" fmla="*/ 1986521 h 6858000"/>
              <a:gd name="connsiteX124" fmla="*/ 5043937 w 7315200"/>
              <a:gd name="connsiteY124" fmla="*/ 1986521 h 6858000"/>
              <a:gd name="connsiteX125" fmla="*/ 4932725 w 7315200"/>
              <a:gd name="connsiteY125" fmla="*/ 2100307 h 6858000"/>
              <a:gd name="connsiteX126" fmla="*/ 5043937 w 7315200"/>
              <a:gd name="connsiteY126" fmla="*/ 2211723 h 6858000"/>
              <a:gd name="connsiteX127" fmla="*/ 5708841 w 7315200"/>
              <a:gd name="connsiteY127" fmla="*/ 2211723 h 6858000"/>
              <a:gd name="connsiteX128" fmla="*/ 5801123 w 7315200"/>
              <a:gd name="connsiteY128" fmla="*/ 2323139 h 6858000"/>
              <a:gd name="connsiteX129" fmla="*/ 5689911 w 7315200"/>
              <a:gd name="connsiteY129" fmla="*/ 2434555 h 6858000"/>
              <a:gd name="connsiteX130" fmla="*/ 4987148 w 7315200"/>
              <a:gd name="connsiteY130" fmla="*/ 2434555 h 6858000"/>
              <a:gd name="connsiteX131" fmla="*/ 4875936 w 7315200"/>
              <a:gd name="connsiteY131" fmla="*/ 2545971 h 6858000"/>
              <a:gd name="connsiteX132" fmla="*/ 4987148 w 7315200"/>
              <a:gd name="connsiteY132" fmla="*/ 2657386 h 6858000"/>
              <a:gd name="connsiteX133" fmla="*/ 5292388 w 7315200"/>
              <a:gd name="connsiteY133" fmla="*/ 2657386 h 6858000"/>
              <a:gd name="connsiteX134" fmla="*/ 5439093 w 7315200"/>
              <a:gd name="connsiteY134" fmla="*/ 2657386 h 6858000"/>
              <a:gd name="connsiteX135" fmla="*/ 5550305 w 7315200"/>
              <a:gd name="connsiteY135" fmla="*/ 2768802 h 6858000"/>
              <a:gd name="connsiteX136" fmla="*/ 5439093 w 7315200"/>
              <a:gd name="connsiteY136" fmla="*/ 2880218 h 6858000"/>
              <a:gd name="connsiteX137" fmla="*/ 5292388 w 7315200"/>
              <a:gd name="connsiteY137" fmla="*/ 2880218 h 6858000"/>
              <a:gd name="connsiteX138" fmla="*/ 5228501 w 7315200"/>
              <a:gd name="connsiteY138" fmla="*/ 2880218 h 6858000"/>
              <a:gd name="connsiteX139" fmla="*/ 5117289 w 7315200"/>
              <a:gd name="connsiteY139" fmla="*/ 2991634 h 6858000"/>
              <a:gd name="connsiteX140" fmla="*/ 5228501 w 7315200"/>
              <a:gd name="connsiteY140" fmla="*/ 3103050 h 6858000"/>
              <a:gd name="connsiteX141" fmla="*/ 5384670 w 7315200"/>
              <a:gd name="connsiteY141" fmla="*/ 3103050 h 6858000"/>
              <a:gd name="connsiteX142" fmla="*/ 5476953 w 7315200"/>
              <a:gd name="connsiteY142" fmla="*/ 3214466 h 6858000"/>
              <a:gd name="connsiteX143" fmla="*/ 5375206 w 7315200"/>
              <a:gd name="connsiteY143" fmla="*/ 3316399 h 6858000"/>
              <a:gd name="connsiteX144" fmla="*/ 4738696 w 7315200"/>
              <a:gd name="connsiteY144" fmla="*/ 3316399 h 6858000"/>
              <a:gd name="connsiteX145" fmla="*/ 4627485 w 7315200"/>
              <a:gd name="connsiteY145" fmla="*/ 3427816 h 6858000"/>
              <a:gd name="connsiteX146" fmla="*/ 4738696 w 7315200"/>
              <a:gd name="connsiteY146" fmla="*/ 3539231 h 6858000"/>
              <a:gd name="connsiteX147" fmla="*/ 5782193 w 7315200"/>
              <a:gd name="connsiteY147" fmla="*/ 3539231 h 6858000"/>
              <a:gd name="connsiteX148" fmla="*/ 5893405 w 7315200"/>
              <a:gd name="connsiteY148" fmla="*/ 3650647 h 6858000"/>
              <a:gd name="connsiteX149" fmla="*/ 5782193 w 7315200"/>
              <a:gd name="connsiteY149" fmla="*/ 3762062 h 6858000"/>
              <a:gd name="connsiteX150" fmla="*/ 5228501 w 7315200"/>
              <a:gd name="connsiteY150" fmla="*/ 3762062 h 6858000"/>
              <a:gd name="connsiteX151" fmla="*/ 5117289 w 7315200"/>
              <a:gd name="connsiteY151" fmla="*/ 3873478 h 6858000"/>
              <a:gd name="connsiteX152" fmla="*/ 5228501 w 7315200"/>
              <a:gd name="connsiteY152" fmla="*/ 3984894 h 6858000"/>
              <a:gd name="connsiteX153" fmla="*/ 5375206 w 7315200"/>
              <a:gd name="connsiteY153" fmla="*/ 3984894 h 6858000"/>
              <a:gd name="connsiteX154" fmla="*/ 5476953 w 7315200"/>
              <a:gd name="connsiteY154" fmla="*/ 4096310 h 6858000"/>
              <a:gd name="connsiteX155" fmla="*/ 5375206 w 7315200"/>
              <a:gd name="connsiteY155" fmla="*/ 4207726 h 6858000"/>
              <a:gd name="connsiteX156" fmla="*/ 5060500 w 7315200"/>
              <a:gd name="connsiteY156" fmla="*/ 4207726 h 6858000"/>
              <a:gd name="connsiteX157" fmla="*/ 4949289 w 7315200"/>
              <a:gd name="connsiteY157" fmla="*/ 4312030 h 6858000"/>
              <a:gd name="connsiteX158" fmla="*/ 5034472 w 7315200"/>
              <a:gd name="connsiteY158" fmla="*/ 4423446 h 6858000"/>
              <a:gd name="connsiteX159" fmla="*/ 5708841 w 7315200"/>
              <a:gd name="connsiteY159" fmla="*/ 4423446 h 6858000"/>
              <a:gd name="connsiteX160" fmla="*/ 5817686 w 7315200"/>
              <a:gd name="connsiteY160" fmla="*/ 4534862 h 6858000"/>
              <a:gd name="connsiteX161" fmla="*/ 5808221 w 7315200"/>
              <a:gd name="connsiteY161" fmla="*/ 4560938 h 6858000"/>
              <a:gd name="connsiteX162" fmla="*/ 5708841 w 7315200"/>
              <a:gd name="connsiteY162" fmla="*/ 4646277 h 6858000"/>
              <a:gd name="connsiteX163" fmla="*/ 5219036 w 7315200"/>
              <a:gd name="connsiteY163" fmla="*/ 4646277 h 6858000"/>
              <a:gd name="connsiteX164" fmla="*/ 5107824 w 7315200"/>
              <a:gd name="connsiteY164" fmla="*/ 4757693 h 6858000"/>
              <a:gd name="connsiteX165" fmla="*/ 5219036 w 7315200"/>
              <a:gd name="connsiteY165" fmla="*/ 4869109 h 6858000"/>
              <a:gd name="connsiteX166" fmla="*/ 5661517 w 7315200"/>
              <a:gd name="connsiteY166" fmla="*/ 4869109 h 6858000"/>
              <a:gd name="connsiteX167" fmla="*/ 5772728 w 7315200"/>
              <a:gd name="connsiteY167" fmla="*/ 4980525 h 6858000"/>
              <a:gd name="connsiteX168" fmla="*/ 5661517 w 7315200"/>
              <a:gd name="connsiteY168" fmla="*/ 5091941 h 6858000"/>
              <a:gd name="connsiteX169" fmla="*/ 5458023 w 7315200"/>
              <a:gd name="connsiteY169" fmla="*/ 5091941 h 6858000"/>
              <a:gd name="connsiteX170" fmla="*/ 5346811 w 7315200"/>
              <a:gd name="connsiteY170" fmla="*/ 5203357 h 6858000"/>
              <a:gd name="connsiteX171" fmla="*/ 5458023 w 7315200"/>
              <a:gd name="connsiteY171" fmla="*/ 5305290 h 6858000"/>
              <a:gd name="connsiteX172" fmla="*/ 5616559 w 7315200"/>
              <a:gd name="connsiteY172" fmla="*/ 5305290 h 6858000"/>
              <a:gd name="connsiteX173" fmla="*/ 5708841 w 7315200"/>
              <a:gd name="connsiteY173" fmla="*/ 5416706 h 6858000"/>
              <a:gd name="connsiteX174" fmla="*/ 5597629 w 7315200"/>
              <a:gd name="connsiteY174" fmla="*/ 5528122 h 6858000"/>
              <a:gd name="connsiteX175" fmla="*/ 5521910 w 7315200"/>
              <a:gd name="connsiteY175" fmla="*/ 5528122 h 6858000"/>
              <a:gd name="connsiteX176" fmla="*/ 4968218 w 7315200"/>
              <a:gd name="connsiteY176" fmla="*/ 5528122 h 6858000"/>
              <a:gd name="connsiteX177" fmla="*/ 4857007 w 7315200"/>
              <a:gd name="connsiteY177" fmla="*/ 5639538 h 6858000"/>
              <a:gd name="connsiteX178" fmla="*/ 4968218 w 7315200"/>
              <a:gd name="connsiteY178" fmla="*/ 5750954 h 6858000"/>
              <a:gd name="connsiteX179" fmla="*/ 6011715 w 7315200"/>
              <a:gd name="connsiteY179" fmla="*/ 5750954 h 6858000"/>
              <a:gd name="connsiteX180" fmla="*/ 6113462 w 7315200"/>
              <a:gd name="connsiteY180" fmla="*/ 5862369 h 6858000"/>
              <a:gd name="connsiteX181" fmla="*/ 6011715 w 7315200"/>
              <a:gd name="connsiteY181" fmla="*/ 5973785 h 6858000"/>
              <a:gd name="connsiteX182" fmla="*/ 5458023 w 7315200"/>
              <a:gd name="connsiteY182" fmla="*/ 5973785 h 6858000"/>
              <a:gd name="connsiteX183" fmla="*/ 5346811 w 7315200"/>
              <a:gd name="connsiteY183" fmla="*/ 6085201 h 6858000"/>
              <a:gd name="connsiteX184" fmla="*/ 5458023 w 7315200"/>
              <a:gd name="connsiteY184" fmla="*/ 6187135 h 6858000"/>
              <a:gd name="connsiteX185" fmla="*/ 5521910 w 7315200"/>
              <a:gd name="connsiteY185" fmla="*/ 6187135 h 6858000"/>
              <a:gd name="connsiteX186" fmla="*/ 5521910 w 7315200"/>
              <a:gd name="connsiteY186" fmla="*/ 6196617 h 6858000"/>
              <a:gd name="connsiteX187" fmla="*/ 5597629 w 7315200"/>
              <a:gd name="connsiteY187" fmla="*/ 6196617 h 6858000"/>
              <a:gd name="connsiteX188" fmla="*/ 5708841 w 7315200"/>
              <a:gd name="connsiteY188" fmla="*/ 6298551 h 6858000"/>
              <a:gd name="connsiteX189" fmla="*/ 5597629 w 7315200"/>
              <a:gd name="connsiteY189" fmla="*/ 6412337 h 6858000"/>
              <a:gd name="connsiteX190" fmla="*/ 5282924 w 7315200"/>
              <a:gd name="connsiteY190" fmla="*/ 6412337 h 6858000"/>
              <a:gd name="connsiteX191" fmla="*/ 5171712 w 7315200"/>
              <a:gd name="connsiteY191" fmla="*/ 6523753 h 6858000"/>
              <a:gd name="connsiteX192" fmla="*/ 5282924 w 7315200"/>
              <a:gd name="connsiteY192" fmla="*/ 6635169 h 6858000"/>
              <a:gd name="connsiteX193" fmla="*/ 5947827 w 7315200"/>
              <a:gd name="connsiteY193" fmla="*/ 6635169 h 6858000"/>
              <a:gd name="connsiteX194" fmla="*/ 6040109 w 7315200"/>
              <a:gd name="connsiteY194" fmla="*/ 6746584 h 6858000"/>
              <a:gd name="connsiteX195" fmla="*/ 5938363 w 7315200"/>
              <a:gd name="connsiteY195" fmla="*/ 6858000 h 6858000"/>
              <a:gd name="connsiteX196" fmla="*/ 3438525 w 7315200"/>
              <a:gd name="connsiteY196" fmla="*/ 6858000 h 6858000"/>
              <a:gd name="connsiteX197" fmla="*/ 2992437 w 7315200"/>
              <a:gd name="connsiteY197" fmla="*/ 6858000 h 6858000"/>
              <a:gd name="connsiteX198" fmla="*/ 2686050 w 7315200"/>
              <a:gd name="connsiteY198" fmla="*/ 6858000 h 6858000"/>
              <a:gd name="connsiteX199" fmla="*/ 1571625 w 7315200"/>
              <a:gd name="connsiteY199" fmla="*/ 6858000 h 6858000"/>
              <a:gd name="connsiteX200" fmla="*/ 0 w 7315200"/>
              <a:gd name="connsiteY20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7315200" h="6858000">
                <a:moveTo>
                  <a:pt x="6669181" y="5761038"/>
                </a:moveTo>
                <a:cubicBezTo>
                  <a:pt x="7203981" y="5761038"/>
                  <a:pt x="7203981" y="5761038"/>
                  <a:pt x="7203981" y="5761038"/>
                </a:cubicBezTo>
                <a:cubicBezTo>
                  <a:pt x="7267873" y="5761038"/>
                  <a:pt x="7315200" y="5808325"/>
                  <a:pt x="7315200" y="5872163"/>
                </a:cubicBezTo>
                <a:cubicBezTo>
                  <a:pt x="7315200" y="5928908"/>
                  <a:pt x="7267873" y="5983288"/>
                  <a:pt x="7203981" y="5983288"/>
                </a:cubicBezTo>
                <a:cubicBezTo>
                  <a:pt x="6669181" y="5983288"/>
                  <a:pt x="6669181" y="5983288"/>
                  <a:pt x="6669181" y="5983288"/>
                </a:cubicBezTo>
                <a:cubicBezTo>
                  <a:pt x="6602923" y="5983288"/>
                  <a:pt x="6557962" y="5928908"/>
                  <a:pt x="6557962" y="5872163"/>
                </a:cubicBezTo>
                <a:cubicBezTo>
                  <a:pt x="6557962" y="5808325"/>
                  <a:pt x="6602923" y="5761038"/>
                  <a:pt x="6669181" y="5761038"/>
                </a:cubicBezTo>
                <a:close/>
                <a:moveTo>
                  <a:pt x="6340475" y="5760971"/>
                </a:moveTo>
                <a:cubicBezTo>
                  <a:pt x="6365899" y="5760971"/>
                  <a:pt x="6391323" y="5770428"/>
                  <a:pt x="6409061" y="5789343"/>
                </a:cubicBezTo>
                <a:cubicBezTo>
                  <a:pt x="6456362" y="5836630"/>
                  <a:pt x="6456362" y="5900468"/>
                  <a:pt x="6409061" y="5938298"/>
                </a:cubicBezTo>
                <a:cubicBezTo>
                  <a:pt x="6373585" y="5973763"/>
                  <a:pt x="6307364" y="5973763"/>
                  <a:pt x="6271888" y="5938298"/>
                </a:cubicBezTo>
                <a:cubicBezTo>
                  <a:pt x="6224587" y="5900468"/>
                  <a:pt x="6224587" y="5836630"/>
                  <a:pt x="6271888" y="5789343"/>
                </a:cubicBezTo>
                <a:cubicBezTo>
                  <a:pt x="6289626" y="5770428"/>
                  <a:pt x="6315051" y="5760971"/>
                  <a:pt x="6340475" y="5760971"/>
                </a:cubicBezTo>
                <a:close/>
                <a:moveTo>
                  <a:pt x="6858033" y="4878388"/>
                </a:moveTo>
                <a:cubicBezTo>
                  <a:pt x="6884632" y="4878388"/>
                  <a:pt x="6912414" y="4887913"/>
                  <a:pt x="6936057" y="4906963"/>
                </a:cubicBezTo>
                <a:cubicBezTo>
                  <a:pt x="6973887" y="4952207"/>
                  <a:pt x="6973887" y="5018882"/>
                  <a:pt x="6936057" y="5054601"/>
                </a:cubicBezTo>
                <a:cubicBezTo>
                  <a:pt x="6888770" y="5092701"/>
                  <a:pt x="6824932" y="5092701"/>
                  <a:pt x="6787103" y="5054601"/>
                </a:cubicBezTo>
                <a:cubicBezTo>
                  <a:pt x="6751637" y="5018882"/>
                  <a:pt x="6751637" y="4952207"/>
                  <a:pt x="6787103" y="4906963"/>
                </a:cubicBezTo>
                <a:cubicBezTo>
                  <a:pt x="6806017" y="4887913"/>
                  <a:pt x="6831434" y="4878388"/>
                  <a:pt x="6858033" y="4878388"/>
                </a:cubicBezTo>
                <a:close/>
                <a:moveTo>
                  <a:pt x="5985028" y="4878388"/>
                </a:moveTo>
                <a:cubicBezTo>
                  <a:pt x="6382578" y="4878388"/>
                  <a:pt x="6382578" y="4878388"/>
                  <a:pt x="6382578" y="4878388"/>
                </a:cubicBezTo>
                <a:cubicBezTo>
                  <a:pt x="6392044" y="4878388"/>
                  <a:pt x="6392044" y="4878388"/>
                  <a:pt x="6392044" y="4878388"/>
                </a:cubicBezTo>
                <a:cubicBezTo>
                  <a:pt x="6538758" y="4878388"/>
                  <a:pt x="6538758" y="4878388"/>
                  <a:pt x="6538758" y="4878388"/>
                </a:cubicBezTo>
                <a:cubicBezTo>
                  <a:pt x="6593185" y="4878388"/>
                  <a:pt x="6640512" y="4933157"/>
                  <a:pt x="6640512" y="4990307"/>
                </a:cubicBezTo>
                <a:cubicBezTo>
                  <a:pt x="6640512" y="5054601"/>
                  <a:pt x="6593185" y="5102226"/>
                  <a:pt x="6538758" y="5102226"/>
                </a:cubicBezTo>
                <a:cubicBezTo>
                  <a:pt x="5994493" y="5102226"/>
                  <a:pt x="5994493" y="5102226"/>
                  <a:pt x="5994493" y="5102226"/>
                </a:cubicBezTo>
                <a:cubicBezTo>
                  <a:pt x="5928235" y="5102226"/>
                  <a:pt x="5883274" y="5054601"/>
                  <a:pt x="5883274" y="4990307"/>
                </a:cubicBezTo>
                <a:cubicBezTo>
                  <a:pt x="5883274" y="4933157"/>
                  <a:pt x="5928235" y="4887913"/>
                  <a:pt x="5985028" y="4878388"/>
                </a:cubicBezTo>
                <a:close/>
                <a:moveTo>
                  <a:pt x="6064249" y="4435597"/>
                </a:moveTo>
                <a:cubicBezTo>
                  <a:pt x="6089673" y="4435597"/>
                  <a:pt x="6115098" y="4446831"/>
                  <a:pt x="6132836" y="4469299"/>
                </a:cubicBezTo>
                <a:cubicBezTo>
                  <a:pt x="6180137" y="4507140"/>
                  <a:pt x="6180137" y="4570996"/>
                  <a:pt x="6132836" y="4618297"/>
                </a:cubicBezTo>
                <a:cubicBezTo>
                  <a:pt x="6097360" y="4656138"/>
                  <a:pt x="6031139" y="4656138"/>
                  <a:pt x="5995663" y="4618297"/>
                </a:cubicBezTo>
                <a:cubicBezTo>
                  <a:pt x="5948362" y="4570996"/>
                  <a:pt x="5948362" y="4507140"/>
                  <a:pt x="5995663" y="4469299"/>
                </a:cubicBezTo>
                <a:cubicBezTo>
                  <a:pt x="6013401" y="4446831"/>
                  <a:pt x="6038825" y="4435597"/>
                  <a:pt x="6064249" y="4435597"/>
                </a:cubicBezTo>
                <a:close/>
                <a:moveTo>
                  <a:pt x="6090055" y="3542425"/>
                </a:moveTo>
                <a:cubicBezTo>
                  <a:pt x="6115479" y="3542425"/>
                  <a:pt x="6140903" y="3554251"/>
                  <a:pt x="6159824" y="3577901"/>
                </a:cubicBezTo>
                <a:cubicBezTo>
                  <a:pt x="6207125" y="3615742"/>
                  <a:pt x="6207125" y="3679598"/>
                  <a:pt x="6159824" y="3717439"/>
                </a:cubicBezTo>
                <a:cubicBezTo>
                  <a:pt x="6121983" y="3762375"/>
                  <a:pt x="6058127" y="3762375"/>
                  <a:pt x="6020286" y="3717439"/>
                </a:cubicBezTo>
                <a:cubicBezTo>
                  <a:pt x="5975350" y="3679598"/>
                  <a:pt x="5975350" y="3615742"/>
                  <a:pt x="6020286" y="3577901"/>
                </a:cubicBezTo>
                <a:cubicBezTo>
                  <a:pt x="6039206" y="3554251"/>
                  <a:pt x="6064630" y="3542425"/>
                  <a:pt x="6090055" y="3542425"/>
                </a:cubicBezTo>
                <a:close/>
                <a:moveTo>
                  <a:pt x="6453282" y="3494088"/>
                </a:moveTo>
                <a:cubicBezTo>
                  <a:pt x="6988081" y="3494088"/>
                  <a:pt x="6988081" y="3494088"/>
                  <a:pt x="6988081" y="3494088"/>
                </a:cubicBezTo>
                <a:cubicBezTo>
                  <a:pt x="7051973" y="3494088"/>
                  <a:pt x="7099300" y="3541713"/>
                  <a:pt x="7099300" y="3606007"/>
                </a:cubicBezTo>
                <a:cubicBezTo>
                  <a:pt x="7099300" y="3663157"/>
                  <a:pt x="7051973" y="3717926"/>
                  <a:pt x="6988081" y="3717926"/>
                </a:cubicBezTo>
                <a:lnTo>
                  <a:pt x="6453282" y="3717926"/>
                </a:lnTo>
                <a:cubicBezTo>
                  <a:pt x="6387023" y="3717926"/>
                  <a:pt x="6342062" y="3663157"/>
                  <a:pt x="6342062" y="3606007"/>
                </a:cubicBezTo>
                <a:cubicBezTo>
                  <a:pt x="6342062" y="3541713"/>
                  <a:pt x="6387023" y="3494088"/>
                  <a:pt x="6453282" y="3494088"/>
                </a:cubicBezTo>
                <a:close/>
                <a:moveTo>
                  <a:pt x="6579377" y="3103496"/>
                </a:moveTo>
                <a:cubicBezTo>
                  <a:pt x="6605976" y="3103496"/>
                  <a:pt x="6631392" y="3112953"/>
                  <a:pt x="6650307" y="3131868"/>
                </a:cubicBezTo>
                <a:cubicBezTo>
                  <a:pt x="6688137" y="3167334"/>
                  <a:pt x="6688137" y="3233535"/>
                  <a:pt x="6650307" y="3278459"/>
                </a:cubicBezTo>
                <a:cubicBezTo>
                  <a:pt x="6612478" y="3316289"/>
                  <a:pt x="6548640" y="3316289"/>
                  <a:pt x="6501353" y="3278459"/>
                </a:cubicBezTo>
                <a:cubicBezTo>
                  <a:pt x="6465887" y="3233535"/>
                  <a:pt x="6465887" y="3167334"/>
                  <a:pt x="6501353" y="3131868"/>
                </a:cubicBezTo>
                <a:cubicBezTo>
                  <a:pt x="6524996" y="3112953"/>
                  <a:pt x="6552777" y="3103496"/>
                  <a:pt x="6579377" y="3103496"/>
                </a:cubicBezTo>
                <a:close/>
                <a:moveTo>
                  <a:pt x="5680287" y="3094038"/>
                </a:moveTo>
                <a:cubicBezTo>
                  <a:pt x="6087303" y="3094038"/>
                  <a:pt x="6087303" y="3094038"/>
                  <a:pt x="6087303" y="3094038"/>
                </a:cubicBezTo>
                <a:cubicBezTo>
                  <a:pt x="6087303" y="3094038"/>
                  <a:pt x="6087303" y="3094038"/>
                  <a:pt x="6096768" y="3094038"/>
                </a:cubicBezTo>
                <a:cubicBezTo>
                  <a:pt x="6234018" y="3094038"/>
                  <a:pt x="6234018" y="3094038"/>
                  <a:pt x="6234018" y="3094038"/>
                </a:cubicBezTo>
                <a:cubicBezTo>
                  <a:pt x="6300276" y="3094038"/>
                  <a:pt x="6345237" y="3141326"/>
                  <a:pt x="6345237" y="3205164"/>
                </a:cubicBezTo>
                <a:cubicBezTo>
                  <a:pt x="6345237" y="3261908"/>
                  <a:pt x="6300276" y="3316289"/>
                  <a:pt x="6234018" y="3316289"/>
                </a:cubicBezTo>
                <a:lnTo>
                  <a:pt x="5689753" y="3316289"/>
                </a:lnTo>
                <a:cubicBezTo>
                  <a:pt x="5635326" y="3316289"/>
                  <a:pt x="5587999" y="3261908"/>
                  <a:pt x="5587999" y="3205164"/>
                </a:cubicBezTo>
                <a:cubicBezTo>
                  <a:pt x="5587999" y="3150783"/>
                  <a:pt x="5625861" y="3103496"/>
                  <a:pt x="5680287" y="3094038"/>
                </a:cubicBezTo>
                <a:close/>
                <a:moveTo>
                  <a:pt x="5796292" y="2659856"/>
                </a:moveTo>
                <a:cubicBezTo>
                  <a:pt x="5822595" y="2659856"/>
                  <a:pt x="5850376" y="2671763"/>
                  <a:pt x="5874020" y="2695575"/>
                </a:cubicBezTo>
                <a:cubicBezTo>
                  <a:pt x="5911850" y="2731294"/>
                  <a:pt x="5911850" y="2797969"/>
                  <a:pt x="5874020" y="2833689"/>
                </a:cubicBezTo>
                <a:cubicBezTo>
                  <a:pt x="5826733" y="2881313"/>
                  <a:pt x="5762895" y="2881313"/>
                  <a:pt x="5727430" y="2833689"/>
                </a:cubicBezTo>
                <a:cubicBezTo>
                  <a:pt x="5689600" y="2797969"/>
                  <a:pt x="5689600" y="2731294"/>
                  <a:pt x="5727430" y="2695575"/>
                </a:cubicBezTo>
                <a:cubicBezTo>
                  <a:pt x="5745162" y="2671763"/>
                  <a:pt x="5769988" y="2659856"/>
                  <a:pt x="5796292" y="2659856"/>
                </a:cubicBezTo>
                <a:close/>
                <a:moveTo>
                  <a:pt x="6091271" y="1332748"/>
                </a:moveTo>
                <a:cubicBezTo>
                  <a:pt x="6117870" y="1332748"/>
                  <a:pt x="6145651" y="1342273"/>
                  <a:pt x="6169295" y="1361323"/>
                </a:cubicBezTo>
                <a:cubicBezTo>
                  <a:pt x="6207125" y="1406567"/>
                  <a:pt x="6207125" y="1473242"/>
                  <a:pt x="6169295" y="1508961"/>
                </a:cubicBezTo>
                <a:cubicBezTo>
                  <a:pt x="6122008" y="1547061"/>
                  <a:pt x="6058170" y="1547061"/>
                  <a:pt x="6020340" y="1508961"/>
                </a:cubicBezTo>
                <a:cubicBezTo>
                  <a:pt x="5984875" y="1473242"/>
                  <a:pt x="5984875" y="1406567"/>
                  <a:pt x="6020340" y="1361323"/>
                </a:cubicBezTo>
                <a:cubicBezTo>
                  <a:pt x="6039255" y="1342273"/>
                  <a:pt x="6064672" y="1332748"/>
                  <a:pt x="6091271" y="1332748"/>
                </a:cubicBezTo>
                <a:close/>
                <a:moveTo>
                  <a:pt x="6683408" y="430253"/>
                </a:moveTo>
                <a:cubicBezTo>
                  <a:pt x="6710007" y="430253"/>
                  <a:pt x="6737789" y="439778"/>
                  <a:pt x="6761432" y="458828"/>
                </a:cubicBezTo>
                <a:cubicBezTo>
                  <a:pt x="6799262" y="504072"/>
                  <a:pt x="6799262" y="570747"/>
                  <a:pt x="6761432" y="606466"/>
                </a:cubicBezTo>
                <a:cubicBezTo>
                  <a:pt x="6714145" y="644566"/>
                  <a:pt x="6650307" y="644566"/>
                  <a:pt x="6612478" y="606466"/>
                </a:cubicBezTo>
                <a:cubicBezTo>
                  <a:pt x="6577012" y="570747"/>
                  <a:pt x="6577012" y="504072"/>
                  <a:pt x="6612478" y="458828"/>
                </a:cubicBezTo>
                <a:cubicBezTo>
                  <a:pt x="6631392" y="439778"/>
                  <a:pt x="6656809" y="430253"/>
                  <a:pt x="6683408" y="430253"/>
                </a:cubicBezTo>
                <a:close/>
                <a:moveTo>
                  <a:pt x="5810403" y="430253"/>
                </a:moveTo>
                <a:cubicBezTo>
                  <a:pt x="6207953" y="430253"/>
                  <a:pt x="6207953" y="430253"/>
                  <a:pt x="6207953" y="430253"/>
                </a:cubicBezTo>
                <a:cubicBezTo>
                  <a:pt x="6217419" y="430253"/>
                  <a:pt x="6217419" y="430253"/>
                  <a:pt x="6217419" y="430253"/>
                </a:cubicBezTo>
                <a:cubicBezTo>
                  <a:pt x="6364133" y="430253"/>
                  <a:pt x="6364133" y="430253"/>
                  <a:pt x="6364133" y="430253"/>
                </a:cubicBezTo>
                <a:cubicBezTo>
                  <a:pt x="6418560" y="430253"/>
                  <a:pt x="6465887" y="485022"/>
                  <a:pt x="6465887" y="542172"/>
                </a:cubicBezTo>
                <a:cubicBezTo>
                  <a:pt x="6465887" y="606466"/>
                  <a:pt x="6418560" y="654091"/>
                  <a:pt x="6364133" y="654091"/>
                </a:cubicBezTo>
                <a:cubicBezTo>
                  <a:pt x="5819868" y="654091"/>
                  <a:pt x="5819868" y="654091"/>
                  <a:pt x="5819868" y="654091"/>
                </a:cubicBezTo>
                <a:cubicBezTo>
                  <a:pt x="5753610" y="654091"/>
                  <a:pt x="5708649" y="606466"/>
                  <a:pt x="5708649" y="542172"/>
                </a:cubicBezTo>
                <a:cubicBezTo>
                  <a:pt x="5708649" y="485022"/>
                  <a:pt x="5753610" y="439778"/>
                  <a:pt x="5810403" y="430253"/>
                </a:cubicBezTo>
                <a:close/>
                <a:moveTo>
                  <a:pt x="0" y="0"/>
                </a:moveTo>
                <a:lnTo>
                  <a:pt x="1571625" y="0"/>
                </a:lnTo>
                <a:lnTo>
                  <a:pt x="2686050" y="0"/>
                </a:lnTo>
                <a:lnTo>
                  <a:pt x="3438525" y="0"/>
                </a:lnTo>
                <a:lnTo>
                  <a:pt x="3625324" y="0"/>
                </a:lnTo>
                <a:cubicBezTo>
                  <a:pt x="5467488" y="0"/>
                  <a:pt x="5467488" y="0"/>
                  <a:pt x="5467488" y="0"/>
                </a:cubicBezTo>
                <a:cubicBezTo>
                  <a:pt x="5521910" y="0"/>
                  <a:pt x="5578699" y="45041"/>
                  <a:pt x="5578699" y="111416"/>
                </a:cubicBezTo>
                <a:cubicBezTo>
                  <a:pt x="5578699" y="175421"/>
                  <a:pt x="5521910" y="222832"/>
                  <a:pt x="5467488" y="222832"/>
                </a:cubicBezTo>
                <a:cubicBezTo>
                  <a:pt x="4968218" y="222832"/>
                  <a:pt x="4968218" y="222832"/>
                  <a:pt x="4968218" y="222832"/>
                </a:cubicBezTo>
                <a:cubicBezTo>
                  <a:pt x="4913796" y="222832"/>
                  <a:pt x="4866472" y="267873"/>
                  <a:pt x="4866472" y="334248"/>
                </a:cubicBezTo>
                <a:cubicBezTo>
                  <a:pt x="4866472" y="398253"/>
                  <a:pt x="4913796" y="445664"/>
                  <a:pt x="4968218" y="445664"/>
                </a:cubicBezTo>
                <a:cubicBezTo>
                  <a:pt x="5422530" y="445664"/>
                  <a:pt x="5422530" y="445664"/>
                  <a:pt x="5422530" y="445664"/>
                </a:cubicBezTo>
                <a:cubicBezTo>
                  <a:pt x="5486417" y="445664"/>
                  <a:pt x="5531375" y="490704"/>
                  <a:pt x="5531375" y="557080"/>
                </a:cubicBezTo>
                <a:cubicBezTo>
                  <a:pt x="5531375" y="611602"/>
                  <a:pt x="5486417" y="668495"/>
                  <a:pt x="5422530" y="668495"/>
                </a:cubicBezTo>
                <a:cubicBezTo>
                  <a:pt x="5273459" y="668495"/>
                  <a:pt x="5273459" y="668495"/>
                  <a:pt x="5273459" y="668495"/>
                </a:cubicBezTo>
                <a:cubicBezTo>
                  <a:pt x="5209571" y="668495"/>
                  <a:pt x="5209571" y="668495"/>
                  <a:pt x="5209571" y="668495"/>
                </a:cubicBezTo>
                <a:cubicBezTo>
                  <a:pt x="5152782" y="668495"/>
                  <a:pt x="5098360" y="713536"/>
                  <a:pt x="5098360" y="779911"/>
                </a:cubicBezTo>
                <a:cubicBezTo>
                  <a:pt x="5098360" y="834434"/>
                  <a:pt x="5152782" y="891327"/>
                  <a:pt x="5209571" y="891327"/>
                </a:cubicBezTo>
                <a:cubicBezTo>
                  <a:pt x="5365741" y="891327"/>
                  <a:pt x="5365741" y="891327"/>
                  <a:pt x="5365741" y="891327"/>
                </a:cubicBezTo>
                <a:cubicBezTo>
                  <a:pt x="5422530" y="891327"/>
                  <a:pt x="5467488" y="936367"/>
                  <a:pt x="5467488" y="993261"/>
                </a:cubicBezTo>
                <a:cubicBezTo>
                  <a:pt x="5467488" y="1057265"/>
                  <a:pt x="5422530" y="1104677"/>
                  <a:pt x="5356276" y="1104677"/>
                </a:cubicBezTo>
                <a:cubicBezTo>
                  <a:pt x="5273459" y="1104677"/>
                  <a:pt x="5273459" y="1104677"/>
                  <a:pt x="5273459" y="1104677"/>
                </a:cubicBezTo>
                <a:cubicBezTo>
                  <a:pt x="4729232" y="1104677"/>
                  <a:pt x="4729232" y="1104677"/>
                  <a:pt x="4729232" y="1104677"/>
                </a:cubicBezTo>
                <a:cubicBezTo>
                  <a:pt x="4662978" y="1104677"/>
                  <a:pt x="4618020" y="1161570"/>
                  <a:pt x="4618020" y="1216092"/>
                </a:cubicBezTo>
                <a:cubicBezTo>
                  <a:pt x="4618020" y="1282468"/>
                  <a:pt x="4662978" y="1327508"/>
                  <a:pt x="4729232" y="1327508"/>
                </a:cubicBezTo>
                <a:cubicBezTo>
                  <a:pt x="5763263" y="1327508"/>
                  <a:pt x="5763263" y="1327508"/>
                  <a:pt x="5763263" y="1327508"/>
                </a:cubicBezTo>
                <a:cubicBezTo>
                  <a:pt x="5827151" y="1327508"/>
                  <a:pt x="5874475" y="1384401"/>
                  <a:pt x="5874475" y="1438924"/>
                </a:cubicBezTo>
                <a:cubicBezTo>
                  <a:pt x="5874475" y="1505300"/>
                  <a:pt x="5827151" y="1550340"/>
                  <a:pt x="5772728" y="1550340"/>
                </a:cubicBezTo>
                <a:cubicBezTo>
                  <a:pt x="5209571" y="1550340"/>
                  <a:pt x="5209571" y="1550340"/>
                  <a:pt x="5209571" y="1550340"/>
                </a:cubicBezTo>
                <a:cubicBezTo>
                  <a:pt x="5152782" y="1550340"/>
                  <a:pt x="5098360" y="1597751"/>
                  <a:pt x="5098360" y="1661756"/>
                </a:cubicBezTo>
                <a:cubicBezTo>
                  <a:pt x="5098360" y="1718649"/>
                  <a:pt x="5152782" y="1773171"/>
                  <a:pt x="5209571" y="1773171"/>
                </a:cubicBezTo>
                <a:cubicBezTo>
                  <a:pt x="5273459" y="1773171"/>
                  <a:pt x="5273459" y="1773171"/>
                  <a:pt x="5273459" y="1773171"/>
                </a:cubicBezTo>
                <a:cubicBezTo>
                  <a:pt x="5356276" y="1773171"/>
                  <a:pt x="5356276" y="1773171"/>
                  <a:pt x="5356276" y="1773171"/>
                </a:cubicBezTo>
                <a:cubicBezTo>
                  <a:pt x="5422530" y="1773171"/>
                  <a:pt x="5467488" y="1820583"/>
                  <a:pt x="5467488" y="1884587"/>
                </a:cubicBezTo>
                <a:cubicBezTo>
                  <a:pt x="5467488" y="1941481"/>
                  <a:pt x="5422530" y="1986521"/>
                  <a:pt x="5356276" y="1986521"/>
                </a:cubicBezTo>
                <a:cubicBezTo>
                  <a:pt x="5043937" y="1986521"/>
                  <a:pt x="5043937" y="1986521"/>
                  <a:pt x="5043937" y="1986521"/>
                </a:cubicBezTo>
                <a:cubicBezTo>
                  <a:pt x="4987148" y="1986521"/>
                  <a:pt x="4932725" y="2043414"/>
                  <a:pt x="4932725" y="2100307"/>
                </a:cubicBezTo>
                <a:cubicBezTo>
                  <a:pt x="4932725" y="2164312"/>
                  <a:pt x="4987148" y="2211723"/>
                  <a:pt x="5043937" y="2211723"/>
                </a:cubicBezTo>
                <a:cubicBezTo>
                  <a:pt x="5708841" y="2211723"/>
                  <a:pt x="5708841" y="2211723"/>
                  <a:pt x="5708841" y="2211723"/>
                </a:cubicBezTo>
                <a:cubicBezTo>
                  <a:pt x="5763263" y="2218835"/>
                  <a:pt x="5801123" y="2266246"/>
                  <a:pt x="5801123" y="2323139"/>
                </a:cubicBezTo>
                <a:cubicBezTo>
                  <a:pt x="5801123" y="2377662"/>
                  <a:pt x="5753799" y="2434555"/>
                  <a:pt x="5689911" y="2434555"/>
                </a:cubicBezTo>
                <a:cubicBezTo>
                  <a:pt x="4987148" y="2434555"/>
                  <a:pt x="4987148" y="2434555"/>
                  <a:pt x="4987148" y="2434555"/>
                </a:cubicBezTo>
                <a:cubicBezTo>
                  <a:pt x="4923260" y="2434555"/>
                  <a:pt x="4875936" y="2489078"/>
                  <a:pt x="4875936" y="2545971"/>
                </a:cubicBezTo>
                <a:cubicBezTo>
                  <a:pt x="4875936" y="2609975"/>
                  <a:pt x="4923260" y="2657386"/>
                  <a:pt x="4987148" y="2657386"/>
                </a:cubicBezTo>
                <a:cubicBezTo>
                  <a:pt x="5292388" y="2657386"/>
                  <a:pt x="5292388" y="2657386"/>
                  <a:pt x="5292388" y="2657386"/>
                </a:cubicBezTo>
                <a:cubicBezTo>
                  <a:pt x="5439093" y="2657386"/>
                  <a:pt x="5439093" y="2657386"/>
                  <a:pt x="5439093" y="2657386"/>
                </a:cubicBezTo>
                <a:cubicBezTo>
                  <a:pt x="5495882" y="2657386"/>
                  <a:pt x="5550305" y="2702427"/>
                  <a:pt x="5550305" y="2768802"/>
                </a:cubicBezTo>
                <a:cubicBezTo>
                  <a:pt x="5550305" y="2832807"/>
                  <a:pt x="5495882" y="2880218"/>
                  <a:pt x="5439093" y="2880218"/>
                </a:cubicBezTo>
                <a:cubicBezTo>
                  <a:pt x="5292388" y="2880218"/>
                  <a:pt x="5292388" y="2880218"/>
                  <a:pt x="5292388" y="2880218"/>
                </a:cubicBezTo>
                <a:cubicBezTo>
                  <a:pt x="5228501" y="2880218"/>
                  <a:pt x="5228501" y="2880218"/>
                  <a:pt x="5228501" y="2880218"/>
                </a:cubicBezTo>
                <a:cubicBezTo>
                  <a:pt x="5162247" y="2880218"/>
                  <a:pt x="5117289" y="2925259"/>
                  <a:pt x="5117289" y="2991634"/>
                </a:cubicBezTo>
                <a:cubicBezTo>
                  <a:pt x="5117289" y="3046157"/>
                  <a:pt x="5162247" y="3103050"/>
                  <a:pt x="5228501" y="3103050"/>
                </a:cubicBezTo>
                <a:cubicBezTo>
                  <a:pt x="5384670" y="3103050"/>
                  <a:pt x="5384670" y="3103050"/>
                  <a:pt x="5384670" y="3103050"/>
                </a:cubicBezTo>
                <a:cubicBezTo>
                  <a:pt x="5439093" y="3103050"/>
                  <a:pt x="5476953" y="3150461"/>
                  <a:pt x="5476953" y="3214466"/>
                </a:cubicBezTo>
                <a:cubicBezTo>
                  <a:pt x="5476953" y="3268988"/>
                  <a:pt x="5429628" y="3316399"/>
                  <a:pt x="5375206" y="3316399"/>
                </a:cubicBezTo>
                <a:cubicBezTo>
                  <a:pt x="4738696" y="3316399"/>
                  <a:pt x="4738696" y="3316399"/>
                  <a:pt x="4738696" y="3316399"/>
                </a:cubicBezTo>
                <a:cubicBezTo>
                  <a:pt x="4681908" y="3316399"/>
                  <a:pt x="4627485" y="3373293"/>
                  <a:pt x="4627485" y="3427816"/>
                </a:cubicBezTo>
                <a:cubicBezTo>
                  <a:pt x="4627485" y="3494190"/>
                  <a:pt x="4681908" y="3539231"/>
                  <a:pt x="4738696" y="3539231"/>
                </a:cubicBezTo>
                <a:cubicBezTo>
                  <a:pt x="5782193" y="3539231"/>
                  <a:pt x="5782193" y="3539231"/>
                  <a:pt x="5782193" y="3539231"/>
                </a:cubicBezTo>
                <a:cubicBezTo>
                  <a:pt x="5836616" y="3539231"/>
                  <a:pt x="5893405" y="3596124"/>
                  <a:pt x="5893405" y="3650647"/>
                </a:cubicBezTo>
                <a:cubicBezTo>
                  <a:pt x="5893405" y="3717022"/>
                  <a:pt x="5846081" y="3762062"/>
                  <a:pt x="5782193" y="3762062"/>
                </a:cubicBezTo>
                <a:cubicBezTo>
                  <a:pt x="5228501" y="3762062"/>
                  <a:pt x="5228501" y="3762062"/>
                  <a:pt x="5228501" y="3762062"/>
                </a:cubicBezTo>
                <a:cubicBezTo>
                  <a:pt x="5162247" y="3762062"/>
                  <a:pt x="5117289" y="3809473"/>
                  <a:pt x="5117289" y="3873478"/>
                </a:cubicBezTo>
                <a:cubicBezTo>
                  <a:pt x="5117289" y="3930371"/>
                  <a:pt x="5162247" y="3984894"/>
                  <a:pt x="5228501" y="3984894"/>
                </a:cubicBezTo>
                <a:cubicBezTo>
                  <a:pt x="5375206" y="3984894"/>
                  <a:pt x="5375206" y="3984894"/>
                  <a:pt x="5375206" y="3984894"/>
                </a:cubicBezTo>
                <a:cubicBezTo>
                  <a:pt x="5429628" y="3984894"/>
                  <a:pt x="5476953" y="4032305"/>
                  <a:pt x="5476953" y="4096310"/>
                </a:cubicBezTo>
                <a:cubicBezTo>
                  <a:pt x="5476953" y="4153203"/>
                  <a:pt x="5429628" y="4200614"/>
                  <a:pt x="5375206" y="4207726"/>
                </a:cubicBezTo>
                <a:cubicBezTo>
                  <a:pt x="5060500" y="4207726"/>
                  <a:pt x="5060500" y="4207726"/>
                  <a:pt x="5060500" y="4207726"/>
                </a:cubicBezTo>
                <a:cubicBezTo>
                  <a:pt x="4996613" y="4207726"/>
                  <a:pt x="4949289" y="4255137"/>
                  <a:pt x="4949289" y="4312030"/>
                </a:cubicBezTo>
                <a:cubicBezTo>
                  <a:pt x="4949289" y="4366553"/>
                  <a:pt x="4987148" y="4413964"/>
                  <a:pt x="5034472" y="4423446"/>
                </a:cubicBezTo>
                <a:cubicBezTo>
                  <a:pt x="5708841" y="4423446"/>
                  <a:pt x="5708841" y="4423446"/>
                  <a:pt x="5708841" y="4423446"/>
                </a:cubicBezTo>
                <a:cubicBezTo>
                  <a:pt x="5772728" y="4423446"/>
                  <a:pt x="5817686" y="4468486"/>
                  <a:pt x="5817686" y="4534862"/>
                </a:cubicBezTo>
                <a:cubicBezTo>
                  <a:pt x="5817686" y="4544344"/>
                  <a:pt x="5817686" y="4551455"/>
                  <a:pt x="5808221" y="4560938"/>
                </a:cubicBezTo>
                <a:cubicBezTo>
                  <a:pt x="5801123" y="4608349"/>
                  <a:pt x="5753799" y="4646277"/>
                  <a:pt x="5708841" y="4646277"/>
                </a:cubicBezTo>
                <a:cubicBezTo>
                  <a:pt x="5219036" y="4646277"/>
                  <a:pt x="5219036" y="4646277"/>
                  <a:pt x="5219036" y="4646277"/>
                </a:cubicBezTo>
                <a:cubicBezTo>
                  <a:pt x="5152782" y="4646277"/>
                  <a:pt x="5107824" y="4691318"/>
                  <a:pt x="5107824" y="4757693"/>
                </a:cubicBezTo>
                <a:cubicBezTo>
                  <a:pt x="5107824" y="4812216"/>
                  <a:pt x="5152782" y="4869109"/>
                  <a:pt x="5219036" y="4869109"/>
                </a:cubicBezTo>
                <a:cubicBezTo>
                  <a:pt x="5661517" y="4869109"/>
                  <a:pt x="5661517" y="4869109"/>
                  <a:pt x="5661517" y="4869109"/>
                </a:cubicBezTo>
                <a:cubicBezTo>
                  <a:pt x="5725404" y="4869109"/>
                  <a:pt x="5772728" y="4914150"/>
                  <a:pt x="5772728" y="4980525"/>
                </a:cubicBezTo>
                <a:cubicBezTo>
                  <a:pt x="5772728" y="5035048"/>
                  <a:pt x="5725404" y="5091941"/>
                  <a:pt x="5661517" y="5091941"/>
                </a:cubicBezTo>
                <a:cubicBezTo>
                  <a:pt x="5458023" y="5091941"/>
                  <a:pt x="5458023" y="5091941"/>
                  <a:pt x="5458023" y="5091941"/>
                </a:cubicBezTo>
                <a:cubicBezTo>
                  <a:pt x="5394135" y="5091941"/>
                  <a:pt x="5346811" y="5136981"/>
                  <a:pt x="5346811" y="5203357"/>
                </a:cubicBezTo>
                <a:cubicBezTo>
                  <a:pt x="5346811" y="5257879"/>
                  <a:pt x="5394135" y="5305290"/>
                  <a:pt x="5458023" y="5305290"/>
                </a:cubicBezTo>
                <a:cubicBezTo>
                  <a:pt x="5616559" y="5305290"/>
                  <a:pt x="5616559" y="5305290"/>
                  <a:pt x="5616559" y="5305290"/>
                </a:cubicBezTo>
                <a:cubicBezTo>
                  <a:pt x="5670981" y="5314772"/>
                  <a:pt x="5708841" y="5362183"/>
                  <a:pt x="5708841" y="5416706"/>
                </a:cubicBezTo>
                <a:cubicBezTo>
                  <a:pt x="5708841" y="5480711"/>
                  <a:pt x="5661517" y="5528122"/>
                  <a:pt x="5597629" y="5528122"/>
                </a:cubicBezTo>
                <a:cubicBezTo>
                  <a:pt x="5521910" y="5528122"/>
                  <a:pt x="5521910" y="5528122"/>
                  <a:pt x="5521910" y="5528122"/>
                </a:cubicBezTo>
                <a:cubicBezTo>
                  <a:pt x="4968218" y="5528122"/>
                  <a:pt x="4968218" y="5528122"/>
                  <a:pt x="4968218" y="5528122"/>
                </a:cubicBezTo>
                <a:cubicBezTo>
                  <a:pt x="4904331" y="5528122"/>
                  <a:pt x="4857007" y="5575533"/>
                  <a:pt x="4857007" y="5639538"/>
                </a:cubicBezTo>
                <a:cubicBezTo>
                  <a:pt x="4857007" y="5705913"/>
                  <a:pt x="4904331" y="5750954"/>
                  <a:pt x="4968218" y="5750954"/>
                </a:cubicBezTo>
                <a:cubicBezTo>
                  <a:pt x="6011715" y="5750954"/>
                  <a:pt x="6011715" y="5750954"/>
                  <a:pt x="6011715" y="5750954"/>
                </a:cubicBezTo>
                <a:cubicBezTo>
                  <a:pt x="6068504" y="5750954"/>
                  <a:pt x="6113462" y="5798365"/>
                  <a:pt x="6113462" y="5862369"/>
                </a:cubicBezTo>
                <a:cubicBezTo>
                  <a:pt x="6113462" y="5919263"/>
                  <a:pt x="6068504" y="5973785"/>
                  <a:pt x="6011715" y="5973785"/>
                </a:cubicBezTo>
                <a:cubicBezTo>
                  <a:pt x="5458023" y="5973785"/>
                  <a:pt x="5458023" y="5973785"/>
                  <a:pt x="5458023" y="5973785"/>
                </a:cubicBezTo>
                <a:cubicBezTo>
                  <a:pt x="5394135" y="5973785"/>
                  <a:pt x="5346811" y="6021196"/>
                  <a:pt x="5346811" y="6085201"/>
                </a:cubicBezTo>
                <a:cubicBezTo>
                  <a:pt x="5346811" y="6142094"/>
                  <a:pt x="5394135" y="6187135"/>
                  <a:pt x="5458023" y="6187135"/>
                </a:cubicBezTo>
                <a:cubicBezTo>
                  <a:pt x="5521910" y="6187135"/>
                  <a:pt x="5521910" y="6187135"/>
                  <a:pt x="5521910" y="6187135"/>
                </a:cubicBezTo>
                <a:cubicBezTo>
                  <a:pt x="5521910" y="6196617"/>
                  <a:pt x="5521910" y="6196617"/>
                  <a:pt x="5521910" y="6196617"/>
                </a:cubicBezTo>
                <a:cubicBezTo>
                  <a:pt x="5597629" y="6196617"/>
                  <a:pt x="5597629" y="6196617"/>
                  <a:pt x="5597629" y="6196617"/>
                </a:cubicBezTo>
                <a:cubicBezTo>
                  <a:pt x="5661517" y="6196617"/>
                  <a:pt x="5708841" y="6244028"/>
                  <a:pt x="5708841" y="6298551"/>
                </a:cubicBezTo>
                <a:cubicBezTo>
                  <a:pt x="5708841" y="6364926"/>
                  <a:pt x="5661517" y="6412337"/>
                  <a:pt x="5597629" y="6412337"/>
                </a:cubicBezTo>
                <a:cubicBezTo>
                  <a:pt x="5282924" y="6412337"/>
                  <a:pt x="5282924" y="6412337"/>
                  <a:pt x="5282924" y="6412337"/>
                </a:cubicBezTo>
                <a:cubicBezTo>
                  <a:pt x="5228501" y="6412337"/>
                  <a:pt x="5171712" y="6466860"/>
                  <a:pt x="5171712" y="6523753"/>
                </a:cubicBezTo>
                <a:cubicBezTo>
                  <a:pt x="5171712" y="6587758"/>
                  <a:pt x="5228501" y="6635169"/>
                  <a:pt x="5282924" y="6635169"/>
                </a:cubicBezTo>
                <a:cubicBezTo>
                  <a:pt x="5947827" y="6635169"/>
                  <a:pt x="5947827" y="6635169"/>
                  <a:pt x="5947827" y="6635169"/>
                </a:cubicBezTo>
                <a:cubicBezTo>
                  <a:pt x="6002250" y="6644651"/>
                  <a:pt x="6040109" y="6689691"/>
                  <a:pt x="6040109" y="6746584"/>
                </a:cubicBezTo>
                <a:cubicBezTo>
                  <a:pt x="6040109" y="6801107"/>
                  <a:pt x="5995151" y="6858000"/>
                  <a:pt x="5938363" y="6858000"/>
                </a:cubicBezTo>
                <a:lnTo>
                  <a:pt x="3438525" y="6858000"/>
                </a:lnTo>
                <a:lnTo>
                  <a:pt x="2992437" y="6858000"/>
                </a:lnTo>
                <a:lnTo>
                  <a:pt x="2686050" y="6858000"/>
                </a:lnTo>
                <a:lnTo>
                  <a:pt x="157162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870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429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C5B7DE8-4AA9-44F2-B42E-2535341640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6838" y="0"/>
            <a:ext cx="6155162" cy="5820229"/>
          </a:xfrm>
          <a:custGeom>
            <a:avLst/>
            <a:gdLst>
              <a:gd name="connsiteX0" fmla="*/ 0 w 6155162"/>
              <a:gd name="connsiteY0" fmla="*/ 0 h 5820229"/>
              <a:gd name="connsiteX1" fmla="*/ 6155162 w 6155162"/>
              <a:gd name="connsiteY1" fmla="*/ 0 h 5820229"/>
              <a:gd name="connsiteX2" fmla="*/ 6155162 w 6155162"/>
              <a:gd name="connsiteY2" fmla="*/ 52697 h 5820229"/>
              <a:gd name="connsiteX3" fmla="*/ 6155162 w 6155162"/>
              <a:gd name="connsiteY3" fmla="*/ 5820229 h 5820229"/>
              <a:gd name="connsiteX4" fmla="*/ 6078940 w 6155162"/>
              <a:gd name="connsiteY4" fmla="*/ 5670703 h 5820229"/>
              <a:gd name="connsiteX5" fmla="*/ 309001 w 6155162"/>
              <a:gd name="connsiteY5" fmla="*/ 799920 h 5820229"/>
              <a:gd name="connsiteX6" fmla="*/ 48538 w 6155162"/>
              <a:gd name="connsiteY6" fmla="*/ 170162 h 5820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55162" h="5820229">
                <a:moveTo>
                  <a:pt x="0" y="0"/>
                </a:moveTo>
                <a:lnTo>
                  <a:pt x="6155162" y="0"/>
                </a:lnTo>
                <a:lnTo>
                  <a:pt x="6155162" y="52697"/>
                </a:lnTo>
                <a:cubicBezTo>
                  <a:pt x="6155162" y="1350247"/>
                  <a:pt x="6155162" y="3195653"/>
                  <a:pt x="6155162" y="5820229"/>
                </a:cubicBezTo>
                <a:cubicBezTo>
                  <a:pt x="6128484" y="5767895"/>
                  <a:pt x="6105618" y="5719299"/>
                  <a:pt x="6078940" y="5670703"/>
                </a:cubicBezTo>
                <a:cubicBezTo>
                  <a:pt x="4817480" y="3308205"/>
                  <a:pt x="1559027" y="3139990"/>
                  <a:pt x="309001" y="799920"/>
                </a:cubicBezTo>
                <a:cubicBezTo>
                  <a:pt x="206102" y="603668"/>
                  <a:pt x="118210" y="390595"/>
                  <a:pt x="48538" y="170162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48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8918AED-337F-4FAA-B1C1-F02DCBEA5E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417817"/>
            <a:ext cx="12192000" cy="4325274"/>
          </a:xfrm>
          <a:custGeom>
            <a:avLst/>
            <a:gdLst>
              <a:gd name="connsiteX0" fmla="*/ 0 w 12192000"/>
              <a:gd name="connsiteY0" fmla="*/ 0 h 4325274"/>
              <a:gd name="connsiteX1" fmla="*/ 12192000 w 12192000"/>
              <a:gd name="connsiteY1" fmla="*/ 0 h 4325274"/>
              <a:gd name="connsiteX2" fmla="*/ 12192000 w 12192000"/>
              <a:gd name="connsiteY2" fmla="*/ 4325274 h 4325274"/>
              <a:gd name="connsiteX3" fmla="*/ 0 w 12192000"/>
              <a:gd name="connsiteY3" fmla="*/ 4325274 h 4325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325274">
                <a:moveTo>
                  <a:pt x="0" y="0"/>
                </a:moveTo>
                <a:lnTo>
                  <a:pt x="12192000" y="0"/>
                </a:lnTo>
                <a:lnTo>
                  <a:pt x="12192000" y="4325274"/>
                </a:lnTo>
                <a:lnTo>
                  <a:pt x="0" y="432527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6201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2">
            <a:extLst>
              <a:ext uri="{FF2B5EF4-FFF2-40B4-BE49-F238E27FC236}">
                <a16:creationId xmlns:a16="http://schemas.microsoft.com/office/drawing/2014/main" id="{04C1EE7D-345D-4E32-B8A6-C6770E3BB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55177" y="1"/>
            <a:ext cx="6536825" cy="6858000"/>
          </a:xfrm>
          <a:custGeom>
            <a:avLst/>
            <a:gdLst>
              <a:gd name="connsiteX0" fmla="*/ 2905343 w 6536825"/>
              <a:gd name="connsiteY0" fmla="*/ 0 h 6858000"/>
              <a:gd name="connsiteX1" fmla="*/ 6536824 w 6536825"/>
              <a:gd name="connsiteY1" fmla="*/ 0 h 6858000"/>
              <a:gd name="connsiteX2" fmla="*/ 6536825 w 6536825"/>
              <a:gd name="connsiteY2" fmla="*/ 6858000 h 6858000"/>
              <a:gd name="connsiteX3" fmla="*/ 2905342 w 6536825"/>
              <a:gd name="connsiteY3" fmla="*/ 6858000 h 6858000"/>
              <a:gd name="connsiteX4" fmla="*/ 370284 w 6536825"/>
              <a:gd name="connsiteY4" fmla="*/ 4322942 h 6858000"/>
              <a:gd name="connsiteX5" fmla="*/ 370284 w 6536825"/>
              <a:gd name="connsiteY5" fmla="*/ 253505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36825" h="6858000">
                <a:moveTo>
                  <a:pt x="2905343" y="0"/>
                </a:moveTo>
                <a:lnTo>
                  <a:pt x="6536824" y="0"/>
                </a:lnTo>
                <a:lnTo>
                  <a:pt x="6536825" y="6858000"/>
                </a:lnTo>
                <a:lnTo>
                  <a:pt x="2905342" y="6858000"/>
                </a:lnTo>
                <a:lnTo>
                  <a:pt x="370284" y="4322942"/>
                </a:lnTo>
                <a:cubicBezTo>
                  <a:pt x="-123427" y="3829231"/>
                  <a:pt x="-123427" y="3028768"/>
                  <a:pt x="370284" y="2535056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278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E518880-74E4-4777-98C3-3DA0C60B9A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64105" y="-1"/>
            <a:ext cx="4351093" cy="4933950"/>
          </a:xfrm>
          <a:custGeom>
            <a:avLst/>
            <a:gdLst>
              <a:gd name="connsiteX0" fmla="*/ 0 w 4351093"/>
              <a:gd name="connsiteY0" fmla="*/ 0 h 4933950"/>
              <a:gd name="connsiteX1" fmla="*/ 4105137 w 4351093"/>
              <a:gd name="connsiteY1" fmla="*/ 0 h 4933950"/>
              <a:gd name="connsiteX2" fmla="*/ 4038243 w 4351093"/>
              <a:gd name="connsiteY2" fmla="*/ 2824942 h 4933950"/>
              <a:gd name="connsiteX3" fmla="*/ 2541945 w 4351093"/>
              <a:gd name="connsiteY3" fmla="*/ 4933950 h 4933950"/>
              <a:gd name="connsiteX4" fmla="*/ 0 w 4351093"/>
              <a:gd name="connsiteY4" fmla="*/ 0 h 4933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093" h="4933950">
                <a:moveTo>
                  <a:pt x="0" y="0"/>
                </a:moveTo>
                <a:cubicBezTo>
                  <a:pt x="4105137" y="0"/>
                  <a:pt x="4105137" y="0"/>
                  <a:pt x="4105137" y="0"/>
                </a:cubicBezTo>
                <a:cubicBezTo>
                  <a:pt x="4450165" y="909907"/>
                  <a:pt x="4436082" y="1904456"/>
                  <a:pt x="4038243" y="2824942"/>
                </a:cubicBezTo>
                <a:cubicBezTo>
                  <a:pt x="3703777" y="3600831"/>
                  <a:pt x="3084134" y="4249757"/>
                  <a:pt x="2541945" y="4933950"/>
                </a:cubicBezTo>
                <a:cubicBezTo>
                  <a:pt x="2513780" y="1812759"/>
                  <a:pt x="549229" y="345623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310AC76-920B-494A-B0D2-91CB52681E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4211638" cy="6862763"/>
          </a:xfrm>
          <a:custGeom>
            <a:avLst/>
            <a:gdLst>
              <a:gd name="connsiteX0" fmla="*/ 0 w 4211638"/>
              <a:gd name="connsiteY0" fmla="*/ 0 h 6862763"/>
              <a:gd name="connsiteX1" fmla="*/ 1641222 w 4211638"/>
              <a:gd name="connsiteY1" fmla="*/ 0 h 6862763"/>
              <a:gd name="connsiteX2" fmla="*/ 4211638 w 4211638"/>
              <a:gd name="connsiteY2" fmla="*/ 4987536 h 6862763"/>
              <a:gd name="connsiteX3" fmla="*/ 3218361 w 4211638"/>
              <a:gd name="connsiteY3" fmla="*/ 6862763 h 6862763"/>
              <a:gd name="connsiteX4" fmla="*/ 0 w 4211638"/>
              <a:gd name="connsiteY4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1638" h="6862763">
                <a:moveTo>
                  <a:pt x="0" y="0"/>
                </a:moveTo>
                <a:cubicBezTo>
                  <a:pt x="1641222" y="0"/>
                  <a:pt x="1641222" y="0"/>
                  <a:pt x="1641222" y="0"/>
                </a:cubicBezTo>
                <a:cubicBezTo>
                  <a:pt x="2196603" y="349377"/>
                  <a:pt x="4183157" y="1832447"/>
                  <a:pt x="4211638" y="4987536"/>
                </a:cubicBezTo>
                <a:cubicBezTo>
                  <a:pt x="3755941" y="5561512"/>
                  <a:pt x="3357206" y="6156879"/>
                  <a:pt x="3218361" y="6862763"/>
                </a:cubicBezTo>
                <a:cubicBezTo>
                  <a:pt x="0" y="6862763"/>
                  <a:pt x="0" y="6862763"/>
                  <a:pt x="0" y="6862763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3240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60EF5868-0D24-40A6-B48D-A3DADA8383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71400" y="-14553"/>
            <a:ext cx="8020600" cy="6872553"/>
          </a:xfrm>
          <a:custGeom>
            <a:avLst/>
            <a:gdLst>
              <a:gd name="connsiteX0" fmla="*/ 0 w 8020600"/>
              <a:gd name="connsiteY0" fmla="*/ 0 h 6872553"/>
              <a:gd name="connsiteX1" fmla="*/ 8020600 w 8020600"/>
              <a:gd name="connsiteY1" fmla="*/ 0 h 6872553"/>
              <a:gd name="connsiteX2" fmla="*/ 8020600 w 8020600"/>
              <a:gd name="connsiteY2" fmla="*/ 6872553 h 6872553"/>
              <a:gd name="connsiteX3" fmla="*/ 0 w 8020600"/>
              <a:gd name="connsiteY3" fmla="*/ 6872553 h 6872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0600" h="6872553">
                <a:moveTo>
                  <a:pt x="0" y="0"/>
                </a:moveTo>
                <a:lnTo>
                  <a:pt x="8020600" y="0"/>
                </a:lnTo>
                <a:lnTo>
                  <a:pt x="8020600" y="6872553"/>
                </a:lnTo>
                <a:lnTo>
                  <a:pt x="0" y="68725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195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DE98EC74-5B2F-4947-9525-E05BD9D713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0869" y="439152"/>
            <a:ext cx="2424363" cy="59245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1313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E2F2F89-CAA7-47FA-89E5-082F7275AF6C}" type="datetimeFigureOut">
              <a:rPr lang="en-US" smtClean="0"/>
              <a:pPr/>
              <a:t>4/26/2023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96DD2BB-3B25-43AC-8723-1BEF01B886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20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660907A-EC87-410D-AC5D-82CE64B252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58001" y="468086"/>
            <a:ext cx="4972049" cy="5921828"/>
          </a:xfrm>
          <a:custGeom>
            <a:avLst/>
            <a:gdLst>
              <a:gd name="connsiteX0" fmla="*/ 0 w 4972049"/>
              <a:gd name="connsiteY0" fmla="*/ 0 h 5921828"/>
              <a:gd name="connsiteX1" fmla="*/ 4972049 w 4972049"/>
              <a:gd name="connsiteY1" fmla="*/ 0 h 5921828"/>
              <a:gd name="connsiteX2" fmla="*/ 4972049 w 4972049"/>
              <a:gd name="connsiteY2" fmla="*/ 5921828 h 5921828"/>
              <a:gd name="connsiteX3" fmla="*/ 0 w 4972049"/>
              <a:gd name="connsiteY3" fmla="*/ 5921828 h 592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2049" h="5921828">
                <a:moveTo>
                  <a:pt x="0" y="0"/>
                </a:moveTo>
                <a:lnTo>
                  <a:pt x="4972049" y="0"/>
                </a:lnTo>
                <a:lnTo>
                  <a:pt x="4972049" y="5921828"/>
                </a:lnTo>
                <a:lnTo>
                  <a:pt x="0" y="59218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407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57C15E-8C6F-49F4-AD11-44338F6CAD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258" y="468086"/>
            <a:ext cx="4972049" cy="5921828"/>
          </a:xfrm>
          <a:custGeom>
            <a:avLst/>
            <a:gdLst>
              <a:gd name="connsiteX0" fmla="*/ 0 w 4972049"/>
              <a:gd name="connsiteY0" fmla="*/ 0 h 5921828"/>
              <a:gd name="connsiteX1" fmla="*/ 4972049 w 4972049"/>
              <a:gd name="connsiteY1" fmla="*/ 0 h 5921828"/>
              <a:gd name="connsiteX2" fmla="*/ 4972049 w 4972049"/>
              <a:gd name="connsiteY2" fmla="*/ 5921828 h 5921828"/>
              <a:gd name="connsiteX3" fmla="*/ 0 w 4972049"/>
              <a:gd name="connsiteY3" fmla="*/ 5921828 h 592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2049" h="5921828">
                <a:moveTo>
                  <a:pt x="0" y="0"/>
                </a:moveTo>
                <a:lnTo>
                  <a:pt x="4972049" y="0"/>
                </a:lnTo>
                <a:lnTo>
                  <a:pt x="4972049" y="5921828"/>
                </a:lnTo>
                <a:lnTo>
                  <a:pt x="0" y="59218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639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4147B00-738A-4BD4-BCAD-BB59F7FE2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32400" y="0"/>
            <a:ext cx="6959600" cy="6858000"/>
          </a:xfrm>
          <a:custGeom>
            <a:avLst/>
            <a:gdLst>
              <a:gd name="connsiteX0" fmla="*/ 0 w 4972049"/>
              <a:gd name="connsiteY0" fmla="*/ 0 h 5921828"/>
              <a:gd name="connsiteX1" fmla="*/ 4972049 w 4972049"/>
              <a:gd name="connsiteY1" fmla="*/ 0 h 5921828"/>
              <a:gd name="connsiteX2" fmla="*/ 4972049 w 4972049"/>
              <a:gd name="connsiteY2" fmla="*/ 5921828 h 5921828"/>
              <a:gd name="connsiteX3" fmla="*/ 0 w 4972049"/>
              <a:gd name="connsiteY3" fmla="*/ 5921828 h 592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2049" h="5921828">
                <a:moveTo>
                  <a:pt x="0" y="0"/>
                </a:moveTo>
                <a:lnTo>
                  <a:pt x="4972049" y="0"/>
                </a:lnTo>
                <a:lnTo>
                  <a:pt x="4972049" y="5921828"/>
                </a:lnTo>
                <a:lnTo>
                  <a:pt x="0" y="59218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64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22A429B-87BD-4CB9-9E4A-35E540520D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93926" y="6351"/>
            <a:ext cx="10004425" cy="6869113"/>
          </a:xfrm>
          <a:custGeom>
            <a:avLst/>
            <a:gdLst>
              <a:gd name="connsiteX0" fmla="*/ 6645839 w 10004425"/>
              <a:gd name="connsiteY0" fmla="*/ 0 h 6869113"/>
              <a:gd name="connsiteX1" fmla="*/ 10004425 w 10004425"/>
              <a:gd name="connsiteY1" fmla="*/ 0 h 6869113"/>
              <a:gd name="connsiteX2" fmla="*/ 10004425 w 10004425"/>
              <a:gd name="connsiteY2" fmla="*/ 6869113 h 6869113"/>
              <a:gd name="connsiteX3" fmla="*/ 0 w 10004425"/>
              <a:gd name="connsiteY3" fmla="*/ 6869113 h 6869113"/>
              <a:gd name="connsiteX4" fmla="*/ 166444 w 10004425"/>
              <a:gd name="connsiteY4" fmla="*/ 6785634 h 6869113"/>
              <a:gd name="connsiteX5" fmla="*/ 5682847 w 10004425"/>
              <a:gd name="connsiteY5" fmla="*/ 363729 h 6869113"/>
              <a:gd name="connsiteX6" fmla="*/ 6645839 w 10004425"/>
              <a:gd name="connsiteY6" fmla="*/ 0 h 6869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4425" h="6869113">
                <a:moveTo>
                  <a:pt x="6645839" y="0"/>
                </a:moveTo>
                <a:cubicBezTo>
                  <a:pt x="6645839" y="0"/>
                  <a:pt x="6645839" y="0"/>
                  <a:pt x="10004425" y="0"/>
                </a:cubicBezTo>
                <a:lnTo>
                  <a:pt x="10004425" y="6869113"/>
                </a:lnTo>
                <a:cubicBezTo>
                  <a:pt x="10004425" y="6869113"/>
                  <a:pt x="10004425" y="6869113"/>
                  <a:pt x="0" y="6869113"/>
                </a:cubicBezTo>
                <a:cubicBezTo>
                  <a:pt x="59444" y="6839299"/>
                  <a:pt x="112944" y="6815448"/>
                  <a:pt x="166444" y="6785634"/>
                </a:cubicBezTo>
                <a:cubicBezTo>
                  <a:pt x="2841423" y="5384383"/>
                  <a:pt x="3037588" y="1753055"/>
                  <a:pt x="5682847" y="363729"/>
                </a:cubicBezTo>
                <a:cubicBezTo>
                  <a:pt x="5980067" y="208697"/>
                  <a:pt x="6307009" y="89442"/>
                  <a:pt x="66458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4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082C693-1BB4-460D-953D-0691696E75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9049"/>
            <a:ext cx="9853613" cy="6877049"/>
          </a:xfrm>
          <a:custGeom>
            <a:avLst/>
            <a:gdLst>
              <a:gd name="connsiteX0" fmla="*/ 0 w 9853613"/>
              <a:gd name="connsiteY0" fmla="*/ 0 h 6877049"/>
              <a:gd name="connsiteX1" fmla="*/ 3308152 w 9853613"/>
              <a:gd name="connsiteY1" fmla="*/ 0 h 6877049"/>
              <a:gd name="connsiteX2" fmla="*/ 3556181 w 9853613"/>
              <a:gd name="connsiteY2" fmla="*/ 70750 h 6877049"/>
              <a:gd name="connsiteX3" fmla="*/ 4258094 w 9853613"/>
              <a:gd name="connsiteY3" fmla="*/ 361055 h 6877049"/>
              <a:gd name="connsiteX4" fmla="*/ 9686956 w 9853613"/>
              <a:gd name="connsiteY4" fmla="*/ 6792095 h 6877049"/>
              <a:gd name="connsiteX5" fmla="*/ 9853613 w 9853613"/>
              <a:gd name="connsiteY5" fmla="*/ 6877049 h 6877049"/>
              <a:gd name="connsiteX6" fmla="*/ 0 w 9853613"/>
              <a:gd name="connsiteY6" fmla="*/ 6877049 h 6877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53613" h="6877049">
                <a:moveTo>
                  <a:pt x="0" y="0"/>
                </a:moveTo>
                <a:lnTo>
                  <a:pt x="3308152" y="0"/>
                </a:lnTo>
                <a:lnTo>
                  <a:pt x="3556181" y="70750"/>
                </a:lnTo>
                <a:cubicBezTo>
                  <a:pt x="3801870" y="148404"/>
                  <a:pt x="4039357" y="246367"/>
                  <a:pt x="4258094" y="361055"/>
                </a:cubicBezTo>
                <a:cubicBezTo>
                  <a:pt x="6866281" y="1754305"/>
                  <a:pt x="7053770" y="5386101"/>
                  <a:pt x="9686956" y="6792095"/>
                </a:cubicBezTo>
                <a:cubicBezTo>
                  <a:pt x="9741119" y="6821829"/>
                  <a:pt x="9795283" y="6847315"/>
                  <a:pt x="9853613" y="6877049"/>
                </a:cubicBezTo>
                <a:cubicBezTo>
                  <a:pt x="0" y="6877049"/>
                  <a:pt x="0" y="6877049"/>
                  <a:pt x="0" y="6877049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943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C06CF9E-A444-4B8E-9B91-E032A8F1A8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63" y="4763"/>
            <a:ext cx="7708104" cy="6853237"/>
          </a:xfrm>
          <a:custGeom>
            <a:avLst/>
            <a:gdLst>
              <a:gd name="connsiteX0" fmla="*/ 0 w 7708104"/>
              <a:gd name="connsiteY0" fmla="*/ 0 h 6853237"/>
              <a:gd name="connsiteX1" fmla="*/ 6375226 w 7708104"/>
              <a:gd name="connsiteY1" fmla="*/ 0 h 6853237"/>
              <a:gd name="connsiteX2" fmla="*/ 7708104 w 7708104"/>
              <a:gd name="connsiteY2" fmla="*/ 0 h 6853237"/>
              <a:gd name="connsiteX3" fmla="*/ 7030369 w 7708104"/>
              <a:gd name="connsiteY3" fmla="*/ 511841 h 6853237"/>
              <a:gd name="connsiteX4" fmla="*/ 5322478 w 7708104"/>
              <a:gd name="connsiteY4" fmla="*/ 2686034 h 6853237"/>
              <a:gd name="connsiteX5" fmla="*/ 3668805 w 7708104"/>
              <a:gd name="connsiteY5" fmla="*/ 5503426 h 6853237"/>
              <a:gd name="connsiteX6" fmla="*/ 2485028 w 7708104"/>
              <a:gd name="connsiteY6" fmla="*/ 6554286 h 6853237"/>
              <a:gd name="connsiteX7" fmla="*/ 1834402 w 7708104"/>
              <a:gd name="connsiteY7" fmla="*/ 6853237 h 6853237"/>
              <a:gd name="connsiteX8" fmla="*/ 0 w 7708104"/>
              <a:gd name="connsiteY8" fmla="*/ 6853237 h 6853237"/>
              <a:gd name="connsiteX9" fmla="*/ 0 w 7708104"/>
              <a:gd name="connsiteY9" fmla="*/ 0 h 6853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08104" h="6853237">
                <a:moveTo>
                  <a:pt x="0" y="0"/>
                </a:moveTo>
                <a:cubicBezTo>
                  <a:pt x="0" y="0"/>
                  <a:pt x="0" y="0"/>
                  <a:pt x="6375226" y="0"/>
                </a:cubicBezTo>
                <a:lnTo>
                  <a:pt x="7708104" y="0"/>
                </a:lnTo>
                <a:cubicBezTo>
                  <a:pt x="7459601" y="131358"/>
                  <a:pt x="7233690" y="330659"/>
                  <a:pt x="7030369" y="511841"/>
                </a:cubicBezTo>
                <a:cubicBezTo>
                  <a:pt x="6334562" y="1136922"/>
                  <a:pt x="5783337" y="1870712"/>
                  <a:pt x="5322478" y="2686034"/>
                </a:cubicBezTo>
                <a:cubicBezTo>
                  <a:pt x="4789326" y="3632714"/>
                  <a:pt x="4355576" y="4651867"/>
                  <a:pt x="3668805" y="5503426"/>
                </a:cubicBezTo>
                <a:cubicBezTo>
                  <a:pt x="3334456" y="5920146"/>
                  <a:pt x="2945887" y="6287041"/>
                  <a:pt x="2485028" y="6554286"/>
                </a:cubicBezTo>
                <a:cubicBezTo>
                  <a:pt x="2466955" y="6567874"/>
                  <a:pt x="2064832" y="6798882"/>
                  <a:pt x="1834402" y="6853237"/>
                </a:cubicBezTo>
                <a:cubicBezTo>
                  <a:pt x="1834402" y="6853237"/>
                  <a:pt x="1834402" y="6853237"/>
                  <a:pt x="0" y="6853237"/>
                </a:cubicBezTo>
                <a:cubicBezTo>
                  <a:pt x="0" y="6853237"/>
                  <a:pt x="0" y="6853237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821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4FD8EC-65CB-4D70-8588-A7AA18B1E1D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83896" y="4763"/>
            <a:ext cx="7708104" cy="6853237"/>
          </a:xfrm>
          <a:custGeom>
            <a:avLst/>
            <a:gdLst>
              <a:gd name="connsiteX0" fmla="*/ 0 w 7708104"/>
              <a:gd name="connsiteY0" fmla="*/ 0 h 6853237"/>
              <a:gd name="connsiteX1" fmla="*/ 1332878 w 7708104"/>
              <a:gd name="connsiteY1" fmla="*/ 0 h 6853237"/>
              <a:gd name="connsiteX2" fmla="*/ 7708104 w 7708104"/>
              <a:gd name="connsiteY2" fmla="*/ 0 h 6853237"/>
              <a:gd name="connsiteX3" fmla="*/ 7708104 w 7708104"/>
              <a:gd name="connsiteY3" fmla="*/ 6853237 h 6853237"/>
              <a:gd name="connsiteX4" fmla="*/ 5873702 w 7708104"/>
              <a:gd name="connsiteY4" fmla="*/ 6853237 h 6853237"/>
              <a:gd name="connsiteX5" fmla="*/ 5223076 w 7708104"/>
              <a:gd name="connsiteY5" fmla="*/ 6554286 h 6853237"/>
              <a:gd name="connsiteX6" fmla="*/ 4039299 w 7708104"/>
              <a:gd name="connsiteY6" fmla="*/ 5503426 h 6853237"/>
              <a:gd name="connsiteX7" fmla="*/ 2385626 w 7708104"/>
              <a:gd name="connsiteY7" fmla="*/ 2686034 h 6853237"/>
              <a:gd name="connsiteX8" fmla="*/ 677735 w 7708104"/>
              <a:gd name="connsiteY8" fmla="*/ 511841 h 6853237"/>
              <a:gd name="connsiteX9" fmla="*/ 0 w 7708104"/>
              <a:gd name="connsiteY9" fmla="*/ 0 h 6853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08104" h="6853237">
                <a:moveTo>
                  <a:pt x="0" y="0"/>
                </a:moveTo>
                <a:lnTo>
                  <a:pt x="1332878" y="0"/>
                </a:lnTo>
                <a:cubicBezTo>
                  <a:pt x="7708104" y="0"/>
                  <a:pt x="7708104" y="0"/>
                  <a:pt x="7708104" y="0"/>
                </a:cubicBezTo>
                <a:cubicBezTo>
                  <a:pt x="7708104" y="6853237"/>
                  <a:pt x="7708104" y="6853237"/>
                  <a:pt x="7708104" y="6853237"/>
                </a:cubicBezTo>
                <a:cubicBezTo>
                  <a:pt x="5873702" y="6853237"/>
                  <a:pt x="5873702" y="6853237"/>
                  <a:pt x="5873702" y="6853237"/>
                </a:cubicBezTo>
                <a:cubicBezTo>
                  <a:pt x="5643272" y="6798882"/>
                  <a:pt x="5241149" y="6567874"/>
                  <a:pt x="5223076" y="6554286"/>
                </a:cubicBezTo>
                <a:cubicBezTo>
                  <a:pt x="4762217" y="6287041"/>
                  <a:pt x="4373648" y="5920146"/>
                  <a:pt x="4039299" y="5503426"/>
                </a:cubicBezTo>
                <a:cubicBezTo>
                  <a:pt x="3352528" y="4651867"/>
                  <a:pt x="2918778" y="3632714"/>
                  <a:pt x="2385626" y="2686034"/>
                </a:cubicBezTo>
                <a:cubicBezTo>
                  <a:pt x="1924767" y="1870712"/>
                  <a:pt x="1373542" y="1136922"/>
                  <a:pt x="677735" y="511841"/>
                </a:cubicBezTo>
                <a:cubicBezTo>
                  <a:pt x="474414" y="330659"/>
                  <a:pt x="248503" y="131358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12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69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8" r:id="rId2"/>
    <p:sldLayoutId id="2147483676" r:id="rId3"/>
    <p:sldLayoutId id="2147483677" r:id="rId4"/>
    <p:sldLayoutId id="2147483692" r:id="rId5"/>
    <p:sldLayoutId id="2147483650" r:id="rId6"/>
    <p:sldLayoutId id="2147483687" r:id="rId7"/>
    <p:sldLayoutId id="2147483651" r:id="rId8"/>
    <p:sldLayoutId id="2147483688" r:id="rId9"/>
    <p:sldLayoutId id="2147483652" r:id="rId10"/>
    <p:sldLayoutId id="2147483653" r:id="rId11"/>
    <p:sldLayoutId id="2147483654" r:id="rId12"/>
    <p:sldLayoutId id="2147483686" r:id="rId13"/>
    <p:sldLayoutId id="2147483655" r:id="rId14"/>
    <p:sldLayoutId id="2147483656" r:id="rId15"/>
    <p:sldLayoutId id="2147483657" r:id="rId16"/>
    <p:sldLayoutId id="2147483696" r:id="rId17"/>
    <p:sldLayoutId id="2147483695" r:id="rId18"/>
    <p:sldLayoutId id="2147483685" r:id="rId19"/>
    <p:sldLayoutId id="2147483690" r:id="rId20"/>
    <p:sldLayoutId id="2147483691" r:id="rId21"/>
    <p:sldLayoutId id="2147483697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5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C2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4333" y="1782162"/>
            <a:ext cx="5511114" cy="1143000"/>
          </a:xfrm>
        </p:spPr>
        <p:txBody>
          <a:bodyPr/>
          <a:lstStyle/>
          <a:p>
            <a:r>
              <a:rPr lang="zh-CN" altLang="en-US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  <a:cs typeface="Microsoft Tai Le" panose="020B0502040204020203" pitchFamily="34" charset="0"/>
              </a:rPr>
              <a:t>絢麗璀璨 歌舞升平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  <a:cs typeface="Microsoft Tai Le" panose="020B0502040204020203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620585"/>
            <a:ext cx="8229600" cy="2485195"/>
          </a:xfrm>
        </p:spPr>
      </p:pic>
      <p:pic>
        <p:nvPicPr>
          <p:cNvPr id="4" name="圖片 3">
            <a:extLst>
              <a:ext uri="{FF2B5EF4-FFF2-40B4-BE49-F238E27FC236}">
                <a16:creationId xmlns:a16="http://schemas.microsoft.com/office/drawing/2014/main" id="{805EB58E-A330-4BB0-1B8E-A56EC4003B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054" y="6344530"/>
            <a:ext cx="501946" cy="51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819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676" y="571280"/>
            <a:ext cx="8501179" cy="915774"/>
          </a:xfrm>
        </p:spPr>
        <p:txBody>
          <a:bodyPr/>
          <a:lstStyle/>
          <a:p>
            <a:r>
              <a:rPr lang="zh-TW" altLang="en-US" dirty="0">
                <a:solidFill>
                  <a:srgbClr val="5BC2C9"/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  <a:cs typeface="Microsoft Tai Le" panose="020B0502040204020203" pitchFamily="34" charset="0"/>
              </a:rPr>
              <a:t> 馬來西亞最積極和有實力的團隊</a:t>
            </a:r>
            <a:endParaRPr lang="en-US" dirty="0">
              <a:solidFill>
                <a:srgbClr val="5BC2C9"/>
              </a:solidFill>
              <a:latin typeface="Adobe 楷体 Std R" panose="02020400000000000000" pitchFamily="18" charset="-122"/>
              <a:ea typeface="Adobe 楷体 Std R" panose="02020400000000000000" pitchFamily="18" charset="-122"/>
              <a:cs typeface="Microsoft Tai Le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AE2CCD-1582-4760-A37F-04D281C25997}"/>
              </a:ext>
            </a:extLst>
          </p:cNvPr>
          <p:cNvSpPr/>
          <p:nvPr/>
        </p:nvSpPr>
        <p:spPr>
          <a:xfrm>
            <a:off x="241338" y="405713"/>
            <a:ext cx="1955725" cy="6096000"/>
          </a:xfrm>
          <a:prstGeom prst="rect">
            <a:avLst/>
          </a:prstGeom>
          <a:gradFill>
            <a:gsLst>
              <a:gs pos="0">
                <a:srgbClr val="3BC0CB"/>
              </a:gs>
              <a:gs pos="100000">
                <a:srgbClr val="5BC2C9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8" y="676652"/>
            <a:ext cx="1258824" cy="1258824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34676" y="1594208"/>
            <a:ext cx="9036887" cy="4525963"/>
          </a:xfrm>
        </p:spPr>
        <p:txBody>
          <a:bodyPr/>
          <a:lstStyle/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善於利用電子媒體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建立自己的粉絲群：教育， 推廣和影響 </a:t>
            </a:r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(Educate, Promote and Influence</a:t>
            </a:r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） 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始終如一的高品質 高要求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慧眼搜尋全方位才華，顔值高的藝人 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領袖的個人強烈風格，</a:t>
            </a:r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KOL (</a:t>
            </a:r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意見領袖</a:t>
            </a:r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)</a:t>
            </a:r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人物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音樂市場最多活動 </a:t>
            </a:r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+ </a:t>
            </a:r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最多實體數據的音樂公司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領域</a:t>
            </a:r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(</a:t>
            </a:r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仿效不到</a:t>
            </a:r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)</a:t>
            </a:r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的專業，領導和開創能力</a:t>
            </a:r>
          </a:p>
          <a:p>
            <a:endParaRPr lang="en-US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D43FB3C0-545E-9CF9-82DE-2F4D7828F6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054" y="6344530"/>
            <a:ext cx="501946" cy="51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269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676" y="571280"/>
            <a:ext cx="6602807" cy="915774"/>
          </a:xfrm>
        </p:spPr>
        <p:txBody>
          <a:bodyPr/>
          <a:lstStyle/>
          <a:p>
            <a:r>
              <a:rPr lang="zh-TW" altLang="en-US" dirty="0">
                <a:solidFill>
                  <a:srgbClr val="5BC2C9"/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  <a:cs typeface="Microsoft Tai Le" panose="020B0502040204020203" pitchFamily="34" charset="0"/>
              </a:rPr>
              <a:t>使命宣言</a:t>
            </a:r>
            <a:endParaRPr lang="en-US" dirty="0">
              <a:solidFill>
                <a:srgbClr val="5BC2C9"/>
              </a:solidFill>
              <a:latin typeface="Adobe 楷体 Std R" panose="02020400000000000000" pitchFamily="18" charset="-122"/>
              <a:ea typeface="Adobe 楷体 Std R" panose="02020400000000000000" pitchFamily="18" charset="-122"/>
              <a:cs typeface="Microsoft Tai Le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AE2CCD-1582-4760-A37F-04D281C25997}"/>
              </a:ext>
            </a:extLst>
          </p:cNvPr>
          <p:cNvSpPr/>
          <p:nvPr/>
        </p:nvSpPr>
        <p:spPr>
          <a:xfrm>
            <a:off x="241338" y="405713"/>
            <a:ext cx="1955725" cy="6096000"/>
          </a:xfrm>
          <a:prstGeom prst="rect">
            <a:avLst/>
          </a:prstGeom>
          <a:gradFill>
            <a:gsLst>
              <a:gs pos="0">
                <a:srgbClr val="3BC0CB"/>
              </a:gs>
              <a:gs pos="100000">
                <a:srgbClr val="5BC2C9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8" y="676652"/>
            <a:ext cx="1258824" cy="1258824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34676" y="1594208"/>
            <a:ext cx="9036887" cy="4525963"/>
          </a:xfrm>
        </p:spPr>
        <p:txBody>
          <a:bodyPr/>
          <a:lstStyle/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品牌當先，享譽國際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把精品音樂企業化，幫股東帶來盈利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穩打穩賺，不急功近利</a:t>
            </a:r>
          </a:p>
          <a:p>
            <a:endParaRPr lang="en-US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BEF84C5A-10A0-D0BD-E221-6F882FA0C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054" y="6344530"/>
            <a:ext cx="501946" cy="51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257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676" y="571280"/>
            <a:ext cx="6602807" cy="915774"/>
          </a:xfrm>
        </p:spPr>
        <p:txBody>
          <a:bodyPr/>
          <a:lstStyle/>
          <a:p>
            <a:r>
              <a:rPr lang="zh-TW" altLang="en-US" b="1" dirty="0">
                <a:solidFill>
                  <a:srgbClr val="5BC2C9"/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  <a:cs typeface="Microsoft Tai Le" panose="020B0502040204020203" pitchFamily="34" charset="0"/>
              </a:rPr>
              <a:t>資產財報概述</a:t>
            </a:r>
            <a:endParaRPr lang="en-US" b="1" dirty="0">
              <a:solidFill>
                <a:srgbClr val="5BC2C9"/>
              </a:solidFill>
              <a:latin typeface="Adobe 楷体 Std R" panose="02020400000000000000" pitchFamily="18" charset="-122"/>
              <a:ea typeface="Adobe 楷体 Std R" panose="02020400000000000000" pitchFamily="18" charset="-122"/>
              <a:cs typeface="Microsoft Tai Le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AE2CCD-1582-4760-A37F-04D281C25997}"/>
              </a:ext>
            </a:extLst>
          </p:cNvPr>
          <p:cNvSpPr/>
          <p:nvPr/>
        </p:nvSpPr>
        <p:spPr>
          <a:xfrm>
            <a:off x="241338" y="405713"/>
            <a:ext cx="1955725" cy="6096000"/>
          </a:xfrm>
          <a:prstGeom prst="rect">
            <a:avLst/>
          </a:prstGeom>
          <a:gradFill>
            <a:gsLst>
              <a:gs pos="0">
                <a:srgbClr val="3BC0CB"/>
              </a:gs>
              <a:gs pos="100000">
                <a:srgbClr val="5BC2C9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8" y="676652"/>
            <a:ext cx="1258824" cy="1258824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34676" y="1594208"/>
            <a:ext cx="9036887" cy="4525963"/>
          </a:xfrm>
        </p:spPr>
        <p:txBody>
          <a:bodyPr/>
          <a:lstStyle/>
          <a:p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Factory Recording Space (FRS) </a:t>
            </a:r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迷你音樂廳</a:t>
            </a:r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: RMXXXXX</a:t>
            </a:r>
          </a:p>
          <a:p>
            <a:pPr marL="0" indent="0">
              <a:buNone/>
            </a:pPr>
            <a:endParaRPr lang="en-US" altLang="zh-TW" sz="1800" dirty="0">
              <a:solidFill>
                <a:schemeClr val="accent3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Star Mount Recording Studio </a:t>
            </a:r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（馬來西亞三大錄音室之一）</a:t>
            </a:r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:   RMXXXXX</a:t>
            </a:r>
          </a:p>
          <a:p>
            <a:pPr marL="0" indent="0">
              <a:buNone/>
            </a:pPr>
            <a:endParaRPr lang="en-US" altLang="zh-TW" sz="1800" dirty="0">
              <a:solidFill>
                <a:schemeClr val="accent3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Bank Account (</a:t>
            </a:r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存款</a:t>
            </a:r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): RMXXXXX</a:t>
            </a:r>
          </a:p>
          <a:p>
            <a:pPr marL="0" indent="0">
              <a:buNone/>
            </a:pPr>
            <a:endParaRPr lang="en-US" altLang="zh-TW" sz="1800" dirty="0">
              <a:solidFill>
                <a:schemeClr val="accent3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Account Receivables (</a:t>
            </a:r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應收賬款</a:t>
            </a:r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) :  RMXXXXX</a:t>
            </a:r>
          </a:p>
          <a:p>
            <a:pPr marL="0" indent="0">
              <a:buNone/>
            </a:pPr>
            <a:endParaRPr lang="en-US" altLang="zh-TW" sz="1800" dirty="0">
              <a:solidFill>
                <a:schemeClr val="accent3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Branding/Goodwill (</a:t>
            </a:r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品牌</a:t>
            </a:r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/</a:t>
            </a:r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人脈</a:t>
            </a:r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/</a:t>
            </a:r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網絡）</a:t>
            </a:r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: RMXXXXX</a:t>
            </a:r>
          </a:p>
          <a:p>
            <a:pPr marL="0" indent="0">
              <a:buNone/>
            </a:pPr>
            <a:endParaRPr lang="en-US" altLang="zh-TW" sz="1800" dirty="0">
              <a:solidFill>
                <a:schemeClr val="accent3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Total : RMXXXXX</a:t>
            </a:r>
          </a:p>
          <a:p>
            <a:endParaRPr lang="en-US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16F9F447-74A2-5FE3-B93E-FA2B58BA71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054" y="6344530"/>
            <a:ext cx="501946" cy="513470"/>
          </a:xfrm>
          <a:prstGeom prst="rect">
            <a:avLst/>
          </a:prstGeom>
        </p:spPr>
      </p:pic>
      <p:sp>
        <p:nvSpPr>
          <p:cNvPr id="7" name="乘号 6">
            <a:extLst>
              <a:ext uri="{FF2B5EF4-FFF2-40B4-BE49-F238E27FC236}">
                <a16:creationId xmlns:a16="http://schemas.microsoft.com/office/drawing/2014/main" id="{EFB91A9D-88DD-B9BA-651D-1202DE9684CB}"/>
              </a:ext>
            </a:extLst>
          </p:cNvPr>
          <p:cNvSpPr/>
          <p:nvPr/>
        </p:nvSpPr>
        <p:spPr>
          <a:xfrm>
            <a:off x="1419101" y="-133543"/>
            <a:ext cx="10094026" cy="6949979"/>
          </a:xfrm>
          <a:prstGeom prst="mathMultiply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</a:rPr>
              <a:t>不需要做到</a:t>
            </a:r>
            <a:r>
              <a:rPr lang="en-US" altLang="zh-CN" sz="2400" dirty="0">
                <a:solidFill>
                  <a:schemeClr val="tx1"/>
                </a:solidFill>
              </a:rPr>
              <a:t>PPT</a:t>
            </a:r>
            <a:r>
              <a:rPr lang="zh-CN" altLang="en-US" sz="2400" dirty="0">
                <a:solidFill>
                  <a:schemeClr val="tx1"/>
                </a:solidFill>
              </a:rPr>
              <a:t>裏面</a:t>
            </a:r>
          </a:p>
        </p:txBody>
      </p:sp>
    </p:spTree>
    <p:extLst>
      <p:ext uri="{BB962C8B-B14F-4D97-AF65-F5344CB8AC3E}">
        <p14:creationId xmlns:p14="http://schemas.microsoft.com/office/powerpoint/2010/main" val="2007017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4333" y="1782162"/>
            <a:ext cx="5511114" cy="1143000"/>
          </a:xfrm>
        </p:spPr>
        <p:txBody>
          <a:bodyPr/>
          <a:lstStyle/>
          <a:p>
            <a:r>
              <a:rPr lang="zh-CN" altLang="en-US" dirty="0">
                <a:solidFill>
                  <a:srgbClr val="5BC2C9"/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  <a:cs typeface="Microsoft Tai Le" panose="020B0502040204020203" pitchFamily="34" charset="0"/>
              </a:rPr>
              <a:t>絢麗璀璨 歌舞升平</a:t>
            </a:r>
            <a:endParaRPr lang="en-US" dirty="0">
              <a:solidFill>
                <a:srgbClr val="5BC2C9"/>
              </a:solidFill>
              <a:latin typeface="Adobe 楷体 Std R" panose="02020400000000000000" pitchFamily="18" charset="-122"/>
              <a:ea typeface="Adobe 楷体 Std R" panose="02020400000000000000" pitchFamily="18" charset="-122"/>
              <a:cs typeface="Microsoft Tai Le" panose="020B0502040204020203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620585"/>
            <a:ext cx="8229600" cy="2485195"/>
          </a:xfrm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CCF83603-CF8D-FED3-9CFD-073A84D02F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054" y="6344530"/>
            <a:ext cx="501946" cy="51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466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676" y="571280"/>
            <a:ext cx="6602807" cy="915774"/>
          </a:xfrm>
        </p:spPr>
        <p:txBody>
          <a:bodyPr/>
          <a:lstStyle/>
          <a:p>
            <a:r>
              <a:rPr lang="zh-TW" altLang="en-US" dirty="0">
                <a:solidFill>
                  <a:srgbClr val="5BC2C9"/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  <a:cs typeface="Microsoft Tai Le" panose="020B0502040204020203" pitchFamily="34" charset="0"/>
              </a:rPr>
              <a:t>企業簡單介紹</a:t>
            </a:r>
            <a:endParaRPr lang="en-US" dirty="0">
              <a:solidFill>
                <a:srgbClr val="5BC2C9"/>
              </a:solidFill>
              <a:latin typeface="Adobe 楷体 Std R" panose="02020400000000000000" pitchFamily="18" charset="-122"/>
              <a:ea typeface="Adobe 楷体 Std R" panose="02020400000000000000" pitchFamily="18" charset="-122"/>
              <a:cs typeface="Microsoft Tai Le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AE2CCD-1582-4760-A37F-04D281C25997}"/>
              </a:ext>
            </a:extLst>
          </p:cNvPr>
          <p:cNvSpPr/>
          <p:nvPr/>
        </p:nvSpPr>
        <p:spPr>
          <a:xfrm>
            <a:off x="241338" y="405713"/>
            <a:ext cx="1955725" cy="6096000"/>
          </a:xfrm>
          <a:prstGeom prst="rect">
            <a:avLst/>
          </a:prstGeom>
          <a:gradFill>
            <a:gsLst>
              <a:gs pos="0">
                <a:srgbClr val="3BC0CB"/>
              </a:gs>
              <a:gs pos="100000">
                <a:srgbClr val="5BC2C9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8" y="676652"/>
            <a:ext cx="1258824" cy="1258824"/>
          </a:xfrm>
          <a:prstGeom prst="rect">
            <a:avLst/>
          </a:prstGeom>
        </p:spPr>
      </p:pic>
      <p:pic>
        <p:nvPicPr>
          <p:cNvPr id="8" name="內容版面配置區 7" descr="一張含有 文字 的圖片&#10;&#10;自動產生的描述">
            <a:extLst>
              <a:ext uri="{FF2B5EF4-FFF2-40B4-BE49-F238E27FC236}">
                <a16:creationId xmlns:a16="http://schemas.microsoft.com/office/drawing/2014/main" id="{5ADF8F2B-A2C0-7384-8176-5AE2948654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056" y="1306064"/>
            <a:ext cx="4506443" cy="2633527"/>
          </a:xfrm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E669BA60-B98F-DDFF-1362-9D80AD5C55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054" y="6344530"/>
            <a:ext cx="501946" cy="513470"/>
          </a:xfrm>
          <a:prstGeom prst="rect">
            <a:avLst/>
          </a:prstGeom>
        </p:spPr>
      </p:pic>
      <p:pic>
        <p:nvPicPr>
          <p:cNvPr id="10" name="圖片 9" descr="一張含有 文字, 室內, 餐廳, 商店 的圖片&#10;&#10;自動產生的描述">
            <a:extLst>
              <a:ext uri="{FF2B5EF4-FFF2-40B4-BE49-F238E27FC236}">
                <a16:creationId xmlns:a16="http://schemas.microsoft.com/office/drawing/2014/main" id="{1F099234-B13B-0619-3348-6E9B564BE6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513" y="1355521"/>
            <a:ext cx="4358652" cy="2584070"/>
          </a:xfrm>
          <a:prstGeom prst="rect">
            <a:avLst/>
          </a:prstGeom>
        </p:spPr>
      </p:pic>
      <p:sp>
        <p:nvSpPr>
          <p:cNvPr id="12" name="文字方塊 11">
            <a:extLst>
              <a:ext uri="{FF2B5EF4-FFF2-40B4-BE49-F238E27FC236}">
                <a16:creationId xmlns:a16="http://schemas.microsoft.com/office/drawing/2014/main" id="{3E7EE3F8-4C07-419C-165D-CAC15E18C2DE}"/>
              </a:ext>
            </a:extLst>
          </p:cNvPr>
          <p:cNvSpPr txBox="1"/>
          <p:nvPr/>
        </p:nvSpPr>
        <p:spPr>
          <a:xfrm>
            <a:off x="7063409" y="51347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5BC2C9"/>
                </a:solidFill>
              </a:rPr>
              <a:t>官網:https</a:t>
            </a:r>
            <a:r>
              <a:rPr lang="en-US" dirty="0">
                <a:solidFill>
                  <a:srgbClr val="5BC2C9"/>
                </a:solidFill>
              </a:rPr>
              <a:t>://www.poppopfactory.com/</a:t>
            </a:r>
          </a:p>
          <a:p>
            <a:r>
              <a:rPr lang="zh-TW" altLang="en-US" sz="1800" b="0" i="0" u="none" strike="noStrike" baseline="0" dirty="0">
                <a:solidFill>
                  <a:srgbClr val="5BC2C9"/>
                </a:solidFill>
                <a:latin typeface="SimSun" panose="02010600030101010101" pitchFamily="2" charset="-122"/>
                <a:ea typeface="SimSun" panose="02010600030101010101" pitchFamily="2" charset="-122"/>
                <a:cs typeface="Tahoma" panose="020B0604030504040204" pitchFamily="34" charset="0"/>
              </a:rPr>
              <a:t>生產品</a:t>
            </a:r>
            <a:r>
              <a:rPr lang="zh-TW" altLang="en-US" sz="1800" b="0" i="0" u="none" strike="noStrike" baseline="0" dirty="0">
                <a:solidFill>
                  <a:srgbClr val="5BC2C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1800" b="0" i="0" u="none" strike="noStrike" baseline="0" dirty="0">
                <a:solidFill>
                  <a:srgbClr val="5BC2C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https://www.facebook.com/2v1gpoppop</a:t>
            </a:r>
            <a:endParaRPr lang="en-US" dirty="0">
              <a:solidFill>
                <a:srgbClr val="5BC2C9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61EABD94-EC2B-4E39-FABA-5FCC26B63543}"/>
              </a:ext>
            </a:extLst>
          </p:cNvPr>
          <p:cNvSpPr txBox="1"/>
          <p:nvPr/>
        </p:nvSpPr>
        <p:spPr>
          <a:xfrm>
            <a:off x="2197063" y="4114636"/>
            <a:ext cx="1001341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pop </a:t>
            </a:r>
            <a:r>
              <a:rPr lang="en-US" dirty="0" err="1"/>
              <a:t>pop</a:t>
            </a:r>
            <a:r>
              <a:rPr lang="en-US" dirty="0"/>
              <a:t> factory </a:t>
            </a:r>
            <a:r>
              <a:rPr lang="en-US" dirty="0" err="1"/>
              <a:t>是馬來西亞精品音樂和藝人廠牌。在</a:t>
            </a:r>
            <a:r>
              <a:rPr lang="en-US" dirty="0"/>
              <a:t> 2017 </a:t>
            </a:r>
            <a:r>
              <a:rPr lang="en-US" dirty="0" err="1"/>
              <a:t>还没有转型成为拥有众多艺人歌手的全方位娱乐商演小“帝国”之前</a:t>
            </a:r>
            <a:r>
              <a:rPr lang="en-US" dirty="0"/>
              <a:t>， pop </a:t>
            </a:r>
            <a:r>
              <a:rPr lang="en-US" dirty="0" err="1"/>
              <a:t>pop</a:t>
            </a:r>
            <a:r>
              <a:rPr lang="en-US" dirty="0"/>
              <a:t> </a:t>
            </a:r>
            <a:r>
              <a:rPr lang="en-US" dirty="0" err="1"/>
              <a:t>也是馬來西亞發燒音樂（Hi-Fi级录</a:t>
            </a:r>
            <a:r>
              <a:rPr lang="en-US" dirty="0"/>
              <a:t> </a:t>
            </a:r>
            <a:r>
              <a:rPr lang="en-US" dirty="0" err="1"/>
              <a:t>音）的開拓者，更是东南亚中文爵士樂潮流的主要推手。pop</a:t>
            </a:r>
            <a:r>
              <a:rPr lang="en-US" dirty="0"/>
              <a:t> pop factory 发过17張暢銷的中文發燒專輯，拥有顶级大师郑泽相和 Roger </a:t>
            </a:r>
            <a:r>
              <a:rPr lang="en-US" dirty="0" err="1"/>
              <a:t>Wang等音樂人的护航，在過去的十年中成功的主办许多叫好又叫座的音樂會和演唱</a:t>
            </a:r>
            <a:r>
              <a:rPr lang="en-US" dirty="0"/>
              <a:t> </a:t>
            </a:r>
            <a:r>
              <a:rPr lang="en-US" dirty="0" err="1"/>
              <a:t>会。pop</a:t>
            </a:r>
            <a:r>
              <a:rPr lang="en-US" dirty="0"/>
              <a:t> pop factory </a:t>
            </a:r>
            <a:r>
              <a:rPr lang="en-US" dirty="0" err="1"/>
              <a:t>是马来西亚爵士音乐厅</a:t>
            </a:r>
            <a:r>
              <a:rPr lang="en-US" dirty="0"/>
              <a:t> </a:t>
            </a:r>
            <a:r>
              <a:rPr lang="en-US" dirty="0" err="1"/>
              <a:t>Imaginarium</a:t>
            </a:r>
            <a:r>
              <a:rPr lang="en-US" dirty="0"/>
              <a:t> 和 </a:t>
            </a:r>
            <a:r>
              <a:rPr lang="en-US" dirty="0" err="1"/>
              <a:t>Souliquid</a:t>
            </a:r>
            <a:r>
              <a:rPr lang="en-US" dirty="0"/>
              <a:t> </a:t>
            </a:r>
            <a:r>
              <a:rPr lang="en-US" dirty="0" err="1"/>
              <a:t>等的節目策展人。在過去的十年中，pop</a:t>
            </a:r>
            <a:r>
              <a:rPr lang="en-US" dirty="0"/>
              <a:t> pop factory 培養的女伶包括有著名女歌手2V1G </a:t>
            </a:r>
            <a:r>
              <a:rPr lang="en-US" dirty="0" err="1"/>
              <a:t>的何芸妮</a:t>
            </a:r>
            <a:r>
              <a:rPr lang="en-US" dirty="0"/>
              <a:t> (2008)，</a:t>
            </a:r>
            <a:r>
              <a:rPr lang="en-US" dirty="0" err="1"/>
              <a:t>媚毛</a:t>
            </a:r>
            <a:r>
              <a:rPr lang="en-US" dirty="0"/>
              <a:t> (2013)，</a:t>
            </a:r>
            <a:r>
              <a:rPr lang="en-US" dirty="0" err="1"/>
              <a:t>欣彦</a:t>
            </a:r>
            <a:r>
              <a:rPr lang="en-US" dirty="0"/>
              <a:t> (2010) </a:t>
            </a:r>
            <a:r>
              <a:rPr lang="en-US" dirty="0" err="1"/>
              <a:t>和青青</a:t>
            </a:r>
            <a:r>
              <a:rPr lang="en-US" dirty="0"/>
              <a:t> (2016)；</a:t>
            </a:r>
            <a:r>
              <a:rPr lang="en-US" dirty="0" err="1"/>
              <a:t>新一代的是陈静宜</a:t>
            </a:r>
            <a:r>
              <a:rPr lang="en-US" dirty="0"/>
              <a:t> </a:t>
            </a:r>
            <a:r>
              <a:rPr lang="en-US" dirty="0" err="1"/>
              <a:t>Yuii</a:t>
            </a:r>
            <a:r>
              <a:rPr lang="en-US" dirty="0"/>
              <a:t> Chan 和 </a:t>
            </a:r>
            <a:r>
              <a:rPr lang="en-US" dirty="0" err="1"/>
              <a:t>陈依依</a:t>
            </a:r>
            <a:r>
              <a:rPr lang="en-US" dirty="0"/>
              <a:t> (2018)，</a:t>
            </a:r>
            <a:r>
              <a:rPr lang="en-US" dirty="0" err="1"/>
              <a:t>她们都是声色俱备的优质好歌手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0902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676" y="571280"/>
            <a:ext cx="6602807" cy="915774"/>
          </a:xfrm>
        </p:spPr>
        <p:txBody>
          <a:bodyPr/>
          <a:lstStyle/>
          <a:p>
            <a:r>
              <a:rPr lang="zh-TW" altLang="en-US" dirty="0">
                <a:solidFill>
                  <a:srgbClr val="5BC2C9"/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  <a:cs typeface="Microsoft Tai Le" panose="020B0502040204020203" pitchFamily="34" charset="0"/>
              </a:rPr>
              <a:t>公司證照</a:t>
            </a:r>
            <a:endParaRPr lang="en-US" dirty="0">
              <a:solidFill>
                <a:srgbClr val="5BC2C9"/>
              </a:solidFill>
              <a:latin typeface="Adobe 楷体 Std R" panose="02020400000000000000" pitchFamily="18" charset="-122"/>
              <a:ea typeface="Adobe 楷体 Std R" panose="02020400000000000000" pitchFamily="18" charset="-122"/>
              <a:cs typeface="Microsoft Tai Le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AE2CCD-1582-4760-A37F-04D281C25997}"/>
              </a:ext>
            </a:extLst>
          </p:cNvPr>
          <p:cNvSpPr/>
          <p:nvPr/>
        </p:nvSpPr>
        <p:spPr>
          <a:xfrm>
            <a:off x="241338" y="405713"/>
            <a:ext cx="1955725" cy="6096000"/>
          </a:xfrm>
          <a:prstGeom prst="rect">
            <a:avLst/>
          </a:prstGeom>
          <a:gradFill>
            <a:gsLst>
              <a:gs pos="0">
                <a:srgbClr val="3BC0CB"/>
              </a:gs>
              <a:gs pos="100000">
                <a:srgbClr val="5BC2C9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8" y="676652"/>
            <a:ext cx="1258824" cy="1258824"/>
          </a:xfrm>
          <a:prstGeom prst="rect">
            <a:avLst/>
          </a:prstGeom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E669BA60-B98F-DDFF-1362-9D80AD5C5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054" y="6344530"/>
            <a:ext cx="501946" cy="513470"/>
          </a:xfrm>
          <a:prstGeom prst="rect">
            <a:avLst/>
          </a:prstGeom>
        </p:spPr>
      </p:pic>
      <p:pic>
        <p:nvPicPr>
          <p:cNvPr id="11" name="內容版面配置區 10" descr="一張含有 文字 的圖片&#10;&#10;自動產生的描述">
            <a:extLst>
              <a:ext uri="{FF2B5EF4-FFF2-40B4-BE49-F238E27FC236}">
                <a16:creationId xmlns:a16="http://schemas.microsoft.com/office/drawing/2014/main" id="{1D3357EF-C30C-E03E-9E5B-560F9228A7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703" y="713095"/>
            <a:ext cx="4183266" cy="5873476"/>
          </a:xfrm>
        </p:spPr>
      </p:pic>
    </p:spTree>
    <p:extLst>
      <p:ext uri="{BB962C8B-B14F-4D97-AF65-F5344CB8AC3E}">
        <p14:creationId xmlns:p14="http://schemas.microsoft.com/office/powerpoint/2010/main" val="450792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676" y="571280"/>
            <a:ext cx="6602807" cy="915774"/>
          </a:xfrm>
        </p:spPr>
        <p:txBody>
          <a:bodyPr/>
          <a:lstStyle/>
          <a:p>
            <a:r>
              <a:rPr lang="zh-TW" altLang="en-US" dirty="0">
                <a:solidFill>
                  <a:srgbClr val="5BC2C9"/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  <a:cs typeface="Microsoft Tai Le" panose="020B0502040204020203" pitchFamily="34" charset="0"/>
              </a:rPr>
              <a:t>組織架構</a:t>
            </a:r>
            <a:endParaRPr lang="en-US" dirty="0">
              <a:solidFill>
                <a:srgbClr val="5BC2C9"/>
              </a:solidFill>
              <a:latin typeface="Adobe 楷体 Std R" panose="02020400000000000000" pitchFamily="18" charset="-122"/>
              <a:ea typeface="Adobe 楷体 Std R" panose="02020400000000000000" pitchFamily="18" charset="-122"/>
              <a:cs typeface="Microsoft Tai Le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AE2CCD-1582-4760-A37F-04D281C25997}"/>
              </a:ext>
            </a:extLst>
          </p:cNvPr>
          <p:cNvSpPr/>
          <p:nvPr/>
        </p:nvSpPr>
        <p:spPr>
          <a:xfrm>
            <a:off x="241338" y="405713"/>
            <a:ext cx="1955725" cy="6096000"/>
          </a:xfrm>
          <a:prstGeom prst="rect">
            <a:avLst/>
          </a:prstGeom>
          <a:gradFill>
            <a:gsLst>
              <a:gs pos="0">
                <a:srgbClr val="3BC0CB"/>
              </a:gs>
              <a:gs pos="100000">
                <a:srgbClr val="5BC2C9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8" y="676652"/>
            <a:ext cx="1258824" cy="1258824"/>
          </a:xfrm>
          <a:prstGeom prst="rect">
            <a:avLst/>
          </a:prstGeom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E669BA60-B98F-DDFF-1362-9D80AD5C5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054" y="6344530"/>
            <a:ext cx="501946" cy="513470"/>
          </a:xfrm>
          <a:prstGeom prst="rect">
            <a:avLst/>
          </a:prstGeom>
        </p:spPr>
      </p:pic>
      <p:pic>
        <p:nvPicPr>
          <p:cNvPr id="9" name="內容版面配置區 8" descr="一張含有 個人, 室內 的圖片&#10;&#10;自動產生的描述">
            <a:extLst>
              <a:ext uri="{FF2B5EF4-FFF2-40B4-BE49-F238E27FC236}">
                <a16:creationId xmlns:a16="http://schemas.microsoft.com/office/drawing/2014/main" id="{4D13FAC7-4DFE-71A0-5AD6-D402EF8FD1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712" y="5244403"/>
            <a:ext cx="1366215" cy="1369068"/>
          </a:xfrm>
        </p:spPr>
      </p:pic>
      <p:pic>
        <p:nvPicPr>
          <p:cNvPr id="12" name="圖片 11" descr="一張含有 男人, 個人, 領帶, 眼鏡 的圖片&#10;&#10;自動產生的描述">
            <a:extLst>
              <a:ext uri="{FF2B5EF4-FFF2-40B4-BE49-F238E27FC236}">
                <a16:creationId xmlns:a16="http://schemas.microsoft.com/office/drawing/2014/main" id="{3F72F179-AEA9-59BA-56E0-79B7977002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728" y="5241667"/>
            <a:ext cx="1366215" cy="1359598"/>
          </a:xfrm>
          <a:prstGeom prst="rect">
            <a:avLst/>
          </a:prstGeom>
        </p:spPr>
      </p:pic>
      <p:pic>
        <p:nvPicPr>
          <p:cNvPr id="14" name="圖片 13" descr="一張含有 個人, 服飾, 室外, 洋裝 的圖片&#10;&#10;自動產生的描述">
            <a:extLst>
              <a:ext uri="{FF2B5EF4-FFF2-40B4-BE49-F238E27FC236}">
                <a16:creationId xmlns:a16="http://schemas.microsoft.com/office/drawing/2014/main" id="{87EEB277-3CBF-5026-84AB-EE47A43633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920" y="3026869"/>
            <a:ext cx="1547790" cy="1217054"/>
          </a:xfrm>
          <a:prstGeom prst="rect">
            <a:avLst/>
          </a:prstGeom>
        </p:spPr>
      </p:pic>
      <p:pic>
        <p:nvPicPr>
          <p:cNvPr id="16" name="圖片 15" descr="一張含有 文字, 個人, 眼鏡, 室內 的圖片&#10;&#10;自動產生的描述">
            <a:extLst>
              <a:ext uri="{FF2B5EF4-FFF2-40B4-BE49-F238E27FC236}">
                <a16:creationId xmlns:a16="http://schemas.microsoft.com/office/drawing/2014/main" id="{642B44BE-FE6A-27FD-D13C-564EC8C1B8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500" y="496250"/>
            <a:ext cx="1158629" cy="1190813"/>
          </a:xfrm>
          <a:prstGeom prst="rect">
            <a:avLst/>
          </a:prstGeom>
        </p:spPr>
      </p:pic>
      <p:sp>
        <p:nvSpPr>
          <p:cNvPr id="17" name="文字方塊 16">
            <a:extLst>
              <a:ext uri="{FF2B5EF4-FFF2-40B4-BE49-F238E27FC236}">
                <a16:creationId xmlns:a16="http://schemas.microsoft.com/office/drawing/2014/main" id="{0A09C63C-0F5D-4918-6D84-4EEFA3AAD29E}"/>
              </a:ext>
            </a:extLst>
          </p:cNvPr>
          <p:cNvSpPr txBox="1"/>
          <p:nvPr/>
        </p:nvSpPr>
        <p:spPr>
          <a:xfrm>
            <a:off x="3155710" y="1791841"/>
            <a:ext cx="8568211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400" dirty="0"/>
              <a:t>羅溢平</a:t>
            </a:r>
            <a:r>
              <a:rPr lang="en-US" altLang="zh-TW" sz="1400" dirty="0"/>
              <a:t> </a:t>
            </a:r>
            <a:r>
              <a:rPr lang="en-US" sz="1400" dirty="0"/>
              <a:t>Leslie </a:t>
            </a:r>
            <a:r>
              <a:rPr lang="en-US" sz="1400" dirty="0" err="1"/>
              <a:t>Loh</a:t>
            </a:r>
            <a:endParaRPr lang="en-US" sz="1400" dirty="0"/>
          </a:p>
          <a:p>
            <a:pPr algn="ctr"/>
            <a:r>
              <a:rPr lang="zh-TW" altLang="en-US" sz="1400" b="0" i="0" u="none" strike="noStrike" baseline="0" dirty="0">
                <a:latin typeface="SimSun" panose="02010600030101010101" pitchFamily="2" charset="-122"/>
                <a:ea typeface="SimSun" panose="02010600030101010101" pitchFamily="2" charset="-122"/>
                <a:cs typeface="Tahoma" panose="020B0604030504040204" pitchFamily="34" charset="0"/>
              </a:rPr>
              <a:t>總裁 </a:t>
            </a:r>
            <a:r>
              <a:rPr lang="en-US" sz="1400" dirty="0"/>
              <a:t>CEO</a:t>
            </a:r>
          </a:p>
          <a:p>
            <a:pPr algn="ctr"/>
            <a:r>
              <a:rPr lang="zh-TW" altLang="en-US" sz="1400" dirty="0"/>
              <a:t>在音響已行業有近三十年的豐富資歷。 </a:t>
            </a:r>
            <a:r>
              <a:rPr lang="en-US" altLang="zh-TW" sz="1400" dirty="0"/>
              <a:t>1998</a:t>
            </a:r>
            <a:r>
              <a:rPr lang="zh-TW" altLang="en-US" sz="1400" dirty="0"/>
              <a:t>年，他一手創立了馬來西亞有史以來最有名的二手</a:t>
            </a:r>
            <a:r>
              <a:rPr lang="en-US" altLang="zh-TW" sz="1400" dirty="0"/>
              <a:t>CD </a:t>
            </a:r>
            <a:r>
              <a:rPr lang="zh-TW" altLang="en-US" sz="1400" dirty="0"/>
              <a:t>店， </a:t>
            </a:r>
            <a:r>
              <a:rPr lang="en-US" altLang="zh-TW" sz="1400" dirty="0"/>
              <a:t>music exchange</a:t>
            </a:r>
            <a:r>
              <a:rPr lang="zh-TW" altLang="en-US" sz="1400" dirty="0"/>
              <a:t>，轟動一時。過後，更建立了東南亞第一個音響部落格， </a:t>
            </a:r>
            <a:r>
              <a:rPr lang="en-US" altLang="zh-TW" sz="1400" dirty="0"/>
              <a:t>Desirable Audio Boutique, </a:t>
            </a:r>
            <a:r>
              <a:rPr lang="zh-TW" altLang="en-US" sz="1400" dirty="0"/>
              <a:t>把馬來西亞的發燒圈搞得熱烘烘。他還擔任過馬來西亞發燒雜誌</a:t>
            </a:r>
            <a:r>
              <a:rPr lang="en-US" altLang="zh-TW" sz="1400" dirty="0"/>
              <a:t>《AV Xpress》</a:t>
            </a:r>
            <a:r>
              <a:rPr lang="zh-TW" altLang="en-US" sz="1400" dirty="0"/>
              <a:t>的總編輯，是極具重量的發燒人物。</a:t>
            </a:r>
            <a:endParaRPr lang="en-US" sz="1400" dirty="0"/>
          </a:p>
          <a:p>
            <a:pPr algn="ctr"/>
            <a:endParaRPr lang="en-US" sz="1400" dirty="0"/>
          </a:p>
          <a:p>
            <a:pPr algn="ctr"/>
            <a:endParaRPr lang="en-US" sz="1400" dirty="0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43D12325-DE51-6DAD-7702-C0EB110FA827}"/>
              </a:ext>
            </a:extLst>
          </p:cNvPr>
          <p:cNvSpPr txBox="1"/>
          <p:nvPr/>
        </p:nvSpPr>
        <p:spPr>
          <a:xfrm>
            <a:off x="3175494" y="4198734"/>
            <a:ext cx="854842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>
                <a:latin typeface="+mn-ea"/>
              </a:rPr>
              <a:t>Charlene Lim</a:t>
            </a:r>
            <a:endParaRPr lang="en-US" sz="1400" dirty="0">
              <a:latin typeface="+mn-ea"/>
            </a:endParaRPr>
          </a:p>
          <a:p>
            <a:pPr algn="ctr"/>
            <a:r>
              <a:rPr lang="zh-TW" altLang="en-US" sz="1400" b="0" i="0" u="none" strike="noStrike" baseline="0" dirty="0">
                <a:latin typeface="+mn-ea"/>
                <a:cs typeface="Tahoma" panose="020B0604030504040204" pitchFamily="34" charset="0"/>
              </a:rPr>
              <a:t>首席運營官 </a:t>
            </a:r>
            <a:r>
              <a:rPr lang="en-US" altLang="zh-TW" sz="1400" b="0" i="0" u="none" strike="noStrike" baseline="0" dirty="0">
                <a:latin typeface="+mn-ea"/>
                <a:cs typeface="Tahoma" panose="020B0604030504040204" pitchFamily="34" charset="0"/>
              </a:rPr>
              <a:t>COO</a:t>
            </a:r>
          </a:p>
          <a:p>
            <a:pPr algn="ctr"/>
            <a:r>
              <a:rPr lang="en-US" altLang="zh-TW" sz="1400" dirty="0">
                <a:latin typeface="+mn-ea"/>
              </a:rPr>
              <a:t>80</a:t>
            </a:r>
            <a:r>
              <a:rPr lang="zh-TW" altLang="en-US" sz="1400" dirty="0">
                <a:latin typeface="+mn-ea"/>
              </a:rPr>
              <a:t>年代中期簽約</a:t>
            </a:r>
            <a:r>
              <a:rPr lang="en-US" altLang="zh-TW" sz="1400" dirty="0">
                <a:latin typeface="+mn-ea"/>
              </a:rPr>
              <a:t>EMI</a:t>
            </a:r>
            <a:r>
              <a:rPr lang="zh-TW" altLang="en-US" sz="1400" dirty="0">
                <a:latin typeface="+mn-ea"/>
              </a:rPr>
              <a:t>唱片公司的資深歌手，代表馬來西亞演唱經典公益歌曲「明天會更好」，與台灣其他</a:t>
            </a:r>
            <a:r>
              <a:rPr lang="en-US" altLang="zh-TW" sz="1400" dirty="0">
                <a:latin typeface="+mn-ea"/>
              </a:rPr>
              <a:t>40</a:t>
            </a:r>
            <a:r>
              <a:rPr lang="zh-TW" altLang="en-US" sz="1400" dirty="0">
                <a:latin typeface="+mn-ea"/>
              </a:rPr>
              <a:t>位巨星一起獻唱。主要是處理營運 </a:t>
            </a:r>
            <a:r>
              <a:rPr lang="en-US" altLang="zh-TW" sz="1400" dirty="0">
                <a:latin typeface="+mn-ea"/>
              </a:rPr>
              <a:t>Operations </a:t>
            </a:r>
            <a:r>
              <a:rPr lang="zh-TW" altLang="en-US" sz="1400" dirty="0">
                <a:latin typeface="+mn-ea"/>
              </a:rPr>
              <a:t>和 藝人的關係。</a:t>
            </a:r>
            <a:endParaRPr lang="en-US" sz="1400" dirty="0">
              <a:latin typeface="+mn-ea"/>
            </a:endParaRPr>
          </a:p>
          <a:p>
            <a:pPr algn="ctr"/>
            <a:endParaRPr lang="en-US" sz="1400" dirty="0">
              <a:latin typeface="+mn-ea"/>
            </a:endParaRPr>
          </a:p>
          <a:p>
            <a:pPr algn="ctr"/>
            <a:endParaRPr lang="en-US" sz="1400" dirty="0">
              <a:latin typeface="+mn-ea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FF83ABA4-5897-18DC-68D6-1E2480E47F4E}"/>
              </a:ext>
            </a:extLst>
          </p:cNvPr>
          <p:cNvSpPr txBox="1"/>
          <p:nvPr/>
        </p:nvSpPr>
        <p:spPr>
          <a:xfrm>
            <a:off x="8991911" y="5586867"/>
            <a:ext cx="269814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/>
              <a:t>Will Tech</a:t>
            </a:r>
            <a:endParaRPr lang="en-US" sz="1400" dirty="0"/>
          </a:p>
          <a:p>
            <a:pPr algn="ctr"/>
            <a:r>
              <a:rPr lang="en-US" altLang="zh-TW" sz="1400" b="0" i="0" u="none" strike="noStrike" baseline="0" dirty="0">
                <a:latin typeface="SimSun" panose="02010600030101010101" pitchFamily="2" charset="-122"/>
                <a:ea typeface="SimSun" panose="02010600030101010101" pitchFamily="2" charset="-122"/>
                <a:cs typeface="Tahoma" panose="020B0604030504040204" pitchFamily="34" charset="0"/>
              </a:rPr>
              <a:t>Personal Assistant</a:t>
            </a:r>
          </a:p>
          <a:p>
            <a:pPr algn="ctr"/>
            <a:r>
              <a:rPr lang="zh-TW" altLang="en-US" sz="1400" b="0" i="0" u="none" strike="noStrike" baseline="0" dirty="0">
                <a:latin typeface="SimSun" panose="02010600030101010101" pitchFamily="2" charset="-122"/>
                <a:ea typeface="SimSun" panose="02010600030101010101" pitchFamily="2" charset="-122"/>
                <a:cs typeface="Tahoma" panose="020B0604030504040204" pitchFamily="34" charset="0"/>
              </a:rPr>
              <a:t>私人助理</a:t>
            </a:r>
            <a:endParaRPr lang="en-US" sz="1400" dirty="0"/>
          </a:p>
          <a:p>
            <a:pPr algn="ctr"/>
            <a:endParaRPr lang="en-US" sz="1400" dirty="0"/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FF24EF09-B9FA-ABEF-66E4-FDE9CCADEF50}"/>
              </a:ext>
            </a:extLst>
          </p:cNvPr>
          <p:cNvSpPr txBox="1"/>
          <p:nvPr/>
        </p:nvSpPr>
        <p:spPr>
          <a:xfrm>
            <a:off x="3557000" y="5505277"/>
            <a:ext cx="24956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/>
              <a:t>Marcus Wong</a:t>
            </a:r>
            <a:endParaRPr lang="en-US" sz="1400" dirty="0"/>
          </a:p>
          <a:p>
            <a:pPr algn="ctr"/>
            <a:r>
              <a:rPr lang="en-US" altLang="zh-TW" sz="1400" b="0" i="0" u="none" strike="noStrike" baseline="0" dirty="0">
                <a:latin typeface="SimSun" panose="02010600030101010101" pitchFamily="2" charset="-122"/>
                <a:ea typeface="SimSun" panose="02010600030101010101" pitchFamily="2" charset="-122"/>
                <a:cs typeface="Tahoma" panose="020B0604030504040204" pitchFamily="34" charset="0"/>
              </a:rPr>
              <a:t>CEO office manager</a:t>
            </a:r>
          </a:p>
          <a:p>
            <a:pPr algn="ctr"/>
            <a:r>
              <a:rPr lang="zh-TW" altLang="en-US" sz="1400" b="0" i="0" u="none" strike="noStrike" baseline="0" dirty="0">
                <a:latin typeface="SimSun" panose="02010600030101010101" pitchFamily="2" charset="-122"/>
                <a:ea typeface="SimSun" panose="02010600030101010101" pitchFamily="2" charset="-122"/>
                <a:cs typeface="Tahoma" panose="020B0604030504040204" pitchFamily="34" charset="0"/>
              </a:rPr>
              <a:t>总裁办公室经理</a:t>
            </a:r>
            <a:endParaRPr lang="en-US" sz="1400" dirty="0"/>
          </a:p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89067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676" y="571280"/>
            <a:ext cx="6602807" cy="915774"/>
          </a:xfrm>
        </p:spPr>
        <p:txBody>
          <a:bodyPr/>
          <a:lstStyle/>
          <a:p>
            <a:r>
              <a:rPr lang="zh-CN" altLang="en-US" dirty="0">
                <a:solidFill>
                  <a:srgbClr val="5BC2C9"/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  <a:cs typeface="Microsoft Tai Le" panose="020B0502040204020203" pitchFamily="34" charset="0"/>
              </a:rPr>
              <a:t>精品音樂的藍海</a:t>
            </a:r>
            <a:endParaRPr lang="en-US" dirty="0">
              <a:solidFill>
                <a:srgbClr val="5BC2C9"/>
              </a:solidFill>
              <a:latin typeface="Adobe 楷体 Std R" panose="02020400000000000000" pitchFamily="18" charset="-122"/>
              <a:ea typeface="Adobe 楷体 Std R" panose="02020400000000000000" pitchFamily="18" charset="-122"/>
              <a:cs typeface="Microsoft Tai Le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AE2CCD-1582-4760-A37F-04D281C25997}"/>
              </a:ext>
            </a:extLst>
          </p:cNvPr>
          <p:cNvSpPr/>
          <p:nvPr/>
        </p:nvSpPr>
        <p:spPr>
          <a:xfrm>
            <a:off x="241338" y="405713"/>
            <a:ext cx="1955725" cy="6096000"/>
          </a:xfrm>
          <a:prstGeom prst="rect">
            <a:avLst/>
          </a:prstGeom>
          <a:gradFill>
            <a:gsLst>
              <a:gs pos="0">
                <a:srgbClr val="3BC0CB"/>
              </a:gs>
              <a:gs pos="100000">
                <a:srgbClr val="5BC2C9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8" y="676652"/>
            <a:ext cx="1258824" cy="1258824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34676" y="1594208"/>
            <a:ext cx="9036887" cy="4525963"/>
          </a:xfrm>
        </p:spPr>
        <p:txBody>
          <a:bodyPr/>
          <a:lstStyle/>
          <a:p>
            <a:pPr algn="ctr">
              <a:buNone/>
            </a:pPr>
            <a:r>
              <a:rPr lang="zh-CN" altLang="en-US" sz="24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“</a:t>
            </a:r>
            <a:r>
              <a:rPr lang="zh-CN" alt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蔡琴一場 </a:t>
            </a:r>
            <a:r>
              <a:rPr lang="en-US" altLang="zh-CN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USD300K</a:t>
            </a:r>
            <a:r>
              <a:rPr lang="zh-CN" altLang="en-US" sz="24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； </a:t>
            </a:r>
            <a:r>
              <a:rPr lang="zh-CN" alt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梁靜茹一場 </a:t>
            </a:r>
            <a:r>
              <a:rPr lang="en-US" altLang="zh-CN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RM300K</a:t>
            </a:r>
            <a:r>
              <a:rPr lang="zh-CN" altLang="en-US" sz="24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”</a:t>
            </a:r>
            <a:endParaRPr lang="en-US" altLang="zh-CN" sz="2400" dirty="0">
              <a:solidFill>
                <a:schemeClr val="accent5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pPr algn="ctr">
              <a:buNone/>
            </a:pPr>
            <a:r>
              <a:rPr lang="zh-CN" altLang="en-US" sz="24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“</a:t>
            </a:r>
            <a:r>
              <a:rPr lang="zh-CN" alt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一個成功的鄧紫棋</a:t>
            </a:r>
            <a:r>
              <a:rPr lang="en-US" altLang="zh-CN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, </a:t>
            </a:r>
            <a:r>
              <a:rPr lang="zh-CN" alt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背後有千萬個失敗的明星夢</a:t>
            </a:r>
            <a:r>
              <a:rPr lang="zh-CN" altLang="en-US" sz="24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”</a:t>
            </a:r>
            <a:endParaRPr lang="en-US" altLang="zh-CN" sz="2400" dirty="0">
              <a:solidFill>
                <a:schemeClr val="accent5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pPr>
              <a:buNone/>
            </a:pPr>
            <a:endParaRPr lang="en-US" altLang="zh-CN" sz="2400" dirty="0">
              <a:solidFill>
                <a:schemeClr val="accent5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r>
              <a:rPr lang="zh-CN" altLang="en-US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流行音樂需要大量的資金和鋪天蓋地的宣傳</a:t>
            </a:r>
            <a:endParaRPr lang="en-US" altLang="zh-CN" sz="1800" dirty="0">
              <a:solidFill>
                <a:schemeClr val="accent5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r>
              <a:rPr lang="zh-CN" altLang="en-US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在馬來西亞，成功率幾乎是零 （過去</a:t>
            </a:r>
            <a:r>
              <a:rPr lang="en-US" altLang="zh-CN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10</a:t>
            </a:r>
            <a:r>
              <a:rPr lang="zh-CN" altLang="en-US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年沒有一個成功衝出海外， 除了資金雄厚的黃明志）</a:t>
            </a:r>
            <a:endParaRPr lang="en-US" altLang="zh-CN" sz="1800" dirty="0">
              <a:solidFill>
                <a:schemeClr val="accent5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r>
              <a:rPr lang="zh-CN" altLang="en-US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“摩登復古 </a:t>
            </a:r>
            <a:r>
              <a:rPr lang="en-US" altLang="zh-CN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modern retro</a:t>
            </a:r>
            <a:r>
              <a:rPr lang="zh-CN" altLang="en-US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”概念是用年輕漂亮女歌手唱復古曲風，針對高消費群的成熟樂迷，同一時間，攻高檔商演 </a:t>
            </a:r>
            <a:endParaRPr lang="en-US" altLang="zh-CN" sz="1800" dirty="0">
              <a:solidFill>
                <a:schemeClr val="accent5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r>
              <a:rPr lang="zh-CN" altLang="en-US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這個商業模式保障穩定的收入很長遠的經營</a:t>
            </a:r>
            <a:endParaRPr lang="en-US" altLang="zh-CN" sz="1800" dirty="0">
              <a:solidFill>
                <a:schemeClr val="accent5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r>
              <a:rPr lang="zh-CN" altLang="en-US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精緻的音樂就像汽車的 </a:t>
            </a:r>
            <a:r>
              <a:rPr lang="en-US" altLang="zh-CN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Rolls Royce </a:t>
            </a:r>
            <a:r>
              <a:rPr lang="zh-CN" altLang="en-US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或 </a:t>
            </a:r>
            <a:r>
              <a:rPr lang="en-US" altLang="zh-CN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Bentley</a:t>
            </a:r>
            <a:r>
              <a:rPr lang="zh-CN" altLang="en-US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， 適合有品位和中高階層以上的人士</a:t>
            </a:r>
            <a:endParaRPr lang="en-US" altLang="zh-CN" sz="1800" dirty="0">
              <a:solidFill>
                <a:schemeClr val="accent5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r>
              <a:rPr lang="en-US" altLang="zh-CN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pop </a:t>
            </a:r>
            <a:r>
              <a:rPr lang="en-US" altLang="zh-CN" sz="1800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pop</a:t>
            </a:r>
            <a:r>
              <a:rPr lang="en-US" altLang="zh-CN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 </a:t>
            </a:r>
            <a:r>
              <a:rPr lang="zh-CN" altLang="en-US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經營 </a:t>
            </a:r>
            <a:r>
              <a:rPr lang="en-US" altLang="zh-CN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12 years </a:t>
            </a:r>
            <a:r>
              <a:rPr lang="zh-CN" altLang="en-US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建立了鮮明的高檔品牌</a:t>
            </a:r>
            <a:r>
              <a:rPr lang="en-US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 </a:t>
            </a:r>
          </a:p>
          <a:p>
            <a:endParaRPr lang="en-US" sz="2400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B7DA6B8-CDAF-4B30-1314-B0B7717EC7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054" y="6344530"/>
            <a:ext cx="501946" cy="51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529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676" y="571280"/>
            <a:ext cx="6602807" cy="915774"/>
          </a:xfrm>
        </p:spPr>
        <p:txBody>
          <a:bodyPr/>
          <a:lstStyle/>
          <a:p>
            <a:r>
              <a:rPr lang="zh-TW" altLang="en-US" dirty="0">
                <a:solidFill>
                  <a:srgbClr val="5BC2C9"/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  <a:cs typeface="Microsoft Tai Le" panose="020B0502040204020203" pitchFamily="34" charset="0"/>
              </a:rPr>
              <a:t>實體音樂沒有死亡</a:t>
            </a:r>
            <a:br>
              <a:rPr lang="zh-TW" altLang="en-US" dirty="0">
                <a:solidFill>
                  <a:srgbClr val="5BC2C9"/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  <a:cs typeface="Microsoft Tai Le" panose="020B0502040204020203" pitchFamily="34" charset="0"/>
              </a:rPr>
            </a:br>
            <a:endParaRPr lang="en-US" dirty="0">
              <a:solidFill>
                <a:srgbClr val="5BC2C9"/>
              </a:solidFill>
              <a:latin typeface="Adobe 楷体 Std R" panose="02020400000000000000" pitchFamily="18" charset="-122"/>
              <a:ea typeface="Adobe 楷体 Std R" panose="02020400000000000000" pitchFamily="18" charset="-122"/>
              <a:cs typeface="Microsoft Tai Le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AE2CCD-1582-4760-A37F-04D281C25997}"/>
              </a:ext>
            </a:extLst>
          </p:cNvPr>
          <p:cNvSpPr/>
          <p:nvPr/>
        </p:nvSpPr>
        <p:spPr>
          <a:xfrm>
            <a:off x="241338" y="405713"/>
            <a:ext cx="1955725" cy="6096000"/>
          </a:xfrm>
          <a:prstGeom prst="rect">
            <a:avLst/>
          </a:prstGeom>
          <a:gradFill>
            <a:gsLst>
              <a:gs pos="0">
                <a:srgbClr val="3BC0CB"/>
              </a:gs>
              <a:gs pos="100000">
                <a:srgbClr val="5BC2C9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8" y="676652"/>
            <a:ext cx="1258824" cy="1258824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34676" y="1594208"/>
            <a:ext cx="9036887" cy="4525963"/>
          </a:xfrm>
        </p:spPr>
        <p:txBody>
          <a:bodyPr/>
          <a:lstStyle/>
          <a:p>
            <a:r>
              <a:rPr lang="en-US" altLang="zh-CN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pop </a:t>
            </a:r>
            <a:r>
              <a:rPr lang="en-US" altLang="zh-CN" sz="1800" dirty="0" err="1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pop</a:t>
            </a:r>
            <a:r>
              <a:rPr lang="en-US" altLang="zh-CN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 </a:t>
            </a:r>
            <a:r>
              <a:rPr lang="zh-CN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獨霸東南亞市場的是發燒碟 （</a:t>
            </a:r>
            <a:r>
              <a:rPr lang="en-US" altLang="zh-CN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Hi-Fi</a:t>
            </a:r>
            <a:r>
              <a:rPr lang="zh-CN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碟）</a:t>
            </a:r>
            <a:endParaRPr lang="en-US" altLang="zh-CN" sz="1800" dirty="0">
              <a:solidFill>
                <a:schemeClr val="accent3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r>
              <a:rPr lang="zh-CN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發燒友化幾百萬買音響系統， 爲了就是聼高級的錄音 （尤其是女聲）</a:t>
            </a:r>
            <a:endParaRPr lang="en-US" altLang="zh-CN" sz="1800" dirty="0">
              <a:solidFill>
                <a:schemeClr val="accent3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r>
              <a:rPr lang="zh-CN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發燒碟行業是救世主，唯一生存的實體音樂行業</a:t>
            </a:r>
            <a:endParaRPr lang="en-US" altLang="zh-CN" sz="1800" dirty="0">
              <a:solidFill>
                <a:schemeClr val="accent3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r>
              <a:rPr lang="en-US" altLang="zh-CN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pop </a:t>
            </a:r>
            <a:r>
              <a:rPr lang="en-US" altLang="zh-CN" sz="1800" dirty="0" err="1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pop</a:t>
            </a:r>
            <a:r>
              <a:rPr lang="en-US" altLang="zh-CN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 </a:t>
            </a:r>
            <a:r>
              <a:rPr lang="zh-CN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在全球華人發燒碟市場有重要的一席位</a:t>
            </a:r>
            <a:r>
              <a:rPr lang="en-US" altLang="zh-CN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 </a:t>
            </a:r>
            <a:r>
              <a:rPr lang="zh-CN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， 也捧紅了幾位發燒女伶</a:t>
            </a:r>
            <a:endParaRPr lang="en-US" sz="1800" dirty="0">
              <a:solidFill>
                <a:schemeClr val="accent3">
                  <a:lumMod val="20000"/>
                  <a:lumOff val="80000"/>
                </a:schemeClr>
              </a:solidFill>
              <a:latin typeface="Adobe 楷体 Std R" panose="02020400000000000000" pitchFamily="18" charset="-122"/>
              <a:ea typeface="Adobe 楷体 Std R" panose="02020400000000000000" pitchFamily="18" charset="-122"/>
            </a:endParaRPr>
          </a:p>
          <a:p>
            <a:endParaRPr lang="en-US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1FD11DD5-974C-9BE6-EA69-DC258D00FF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054" y="6344530"/>
            <a:ext cx="501946" cy="51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9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676" y="571280"/>
            <a:ext cx="6602807" cy="915774"/>
          </a:xfrm>
        </p:spPr>
        <p:txBody>
          <a:bodyPr/>
          <a:lstStyle/>
          <a:p>
            <a:r>
              <a:rPr lang="zh-TW" altLang="en-US" dirty="0">
                <a:solidFill>
                  <a:srgbClr val="5BC2C9"/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  <a:cs typeface="Microsoft Tai Le" panose="020B0502040204020203" pitchFamily="34" charset="0"/>
              </a:rPr>
              <a:t>精品音樂革命的目標</a:t>
            </a:r>
            <a:endParaRPr lang="en-US" dirty="0">
              <a:solidFill>
                <a:srgbClr val="5BC2C9"/>
              </a:solidFill>
              <a:latin typeface="Adobe 楷体 Std R" panose="02020400000000000000" pitchFamily="18" charset="-122"/>
              <a:ea typeface="Adobe 楷体 Std R" panose="02020400000000000000" pitchFamily="18" charset="-122"/>
              <a:cs typeface="Microsoft Tai Le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AE2CCD-1582-4760-A37F-04D281C25997}"/>
              </a:ext>
            </a:extLst>
          </p:cNvPr>
          <p:cNvSpPr/>
          <p:nvPr/>
        </p:nvSpPr>
        <p:spPr>
          <a:xfrm>
            <a:off x="241338" y="405713"/>
            <a:ext cx="1955725" cy="6096000"/>
          </a:xfrm>
          <a:prstGeom prst="rect">
            <a:avLst/>
          </a:prstGeom>
          <a:gradFill>
            <a:gsLst>
              <a:gs pos="0">
                <a:srgbClr val="3BC0CB"/>
              </a:gs>
              <a:gs pos="100000">
                <a:srgbClr val="5BC2C9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8" y="676652"/>
            <a:ext cx="1258824" cy="1258824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34676" y="1594208"/>
            <a:ext cx="9036887" cy="4525963"/>
          </a:xfrm>
        </p:spPr>
        <p:txBody>
          <a:bodyPr/>
          <a:lstStyle/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開發獨樹一格的音樂新品種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把音樂鑑賞能力提高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歌手，樂器，編曲，錄音一樣重要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推廣現場音樂，從音樂會</a:t>
            </a:r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/</a:t>
            </a:r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演唱會賺錢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孕育一班有品味，素質的音樂發燒友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把復古和中文爵士樂發揚光大！</a:t>
            </a:r>
          </a:p>
          <a:p>
            <a:endParaRPr lang="en-US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E669BA60-B98F-DDFF-1362-9D80AD5C5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054" y="6344530"/>
            <a:ext cx="501946" cy="51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31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676" y="571280"/>
            <a:ext cx="6602807" cy="915774"/>
          </a:xfrm>
        </p:spPr>
        <p:txBody>
          <a:bodyPr/>
          <a:lstStyle/>
          <a:p>
            <a:r>
              <a:rPr lang="zh-TW" altLang="en-US" dirty="0">
                <a:solidFill>
                  <a:srgbClr val="5BC2C9"/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  <a:cs typeface="Microsoft Tai Le" panose="020B0502040204020203" pitchFamily="34" charset="0"/>
              </a:rPr>
              <a:t>獨立資產，唯我獨有</a:t>
            </a:r>
            <a:endParaRPr lang="en-US" dirty="0">
              <a:solidFill>
                <a:srgbClr val="5BC2C9"/>
              </a:solidFill>
              <a:latin typeface="Adobe 楷体 Std R" panose="02020400000000000000" pitchFamily="18" charset="-122"/>
              <a:ea typeface="Adobe 楷体 Std R" panose="02020400000000000000" pitchFamily="18" charset="-122"/>
              <a:cs typeface="Microsoft Tai Le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AE2CCD-1582-4760-A37F-04D281C25997}"/>
              </a:ext>
            </a:extLst>
          </p:cNvPr>
          <p:cNvSpPr/>
          <p:nvPr/>
        </p:nvSpPr>
        <p:spPr>
          <a:xfrm>
            <a:off x="241338" y="405713"/>
            <a:ext cx="1955725" cy="6096000"/>
          </a:xfrm>
          <a:prstGeom prst="rect">
            <a:avLst/>
          </a:prstGeom>
          <a:gradFill>
            <a:gsLst>
              <a:gs pos="0">
                <a:srgbClr val="3BC0CB"/>
              </a:gs>
              <a:gs pos="100000">
                <a:srgbClr val="5BC2C9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8" y="676652"/>
            <a:ext cx="1258824" cy="1258824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34676" y="1594208"/>
            <a:ext cx="9036887" cy="4525963"/>
          </a:xfrm>
        </p:spPr>
        <p:txBody>
          <a:bodyPr/>
          <a:lstStyle/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擁有自己的高級錄音室和私人音樂廳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因為獨立 因為不主流 繽紛色彩的音樂天空由我主宰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自媒體是精品音樂的宣傳平臺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行銷，發行，推廣， 教育，影響： “一條龍”的獨立精神；不再依靠主流媒體</a:t>
            </a:r>
            <a:endParaRPr lang="en-US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1B996B1D-C3A8-451A-9A4F-BDE2402708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054" y="6344530"/>
            <a:ext cx="501946" cy="51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674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676" y="571280"/>
            <a:ext cx="6602807" cy="915774"/>
          </a:xfrm>
        </p:spPr>
        <p:txBody>
          <a:bodyPr/>
          <a:lstStyle/>
          <a:p>
            <a:r>
              <a:rPr lang="zh-TW" altLang="en-US" dirty="0">
                <a:solidFill>
                  <a:srgbClr val="5BC2C9"/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  <a:cs typeface="Microsoft Tai Le" panose="020B0502040204020203" pitchFamily="34" charset="0"/>
              </a:rPr>
              <a:t>精品音樂的高尚精神</a:t>
            </a:r>
            <a:endParaRPr lang="en-US" dirty="0">
              <a:solidFill>
                <a:srgbClr val="5BC2C9"/>
              </a:solidFill>
              <a:latin typeface="Adobe 楷体 Std R" panose="02020400000000000000" pitchFamily="18" charset="-122"/>
              <a:ea typeface="Adobe 楷体 Std R" panose="02020400000000000000" pitchFamily="18" charset="-122"/>
              <a:cs typeface="Microsoft Tai Le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AE2CCD-1582-4760-A37F-04D281C25997}"/>
              </a:ext>
            </a:extLst>
          </p:cNvPr>
          <p:cNvSpPr/>
          <p:nvPr/>
        </p:nvSpPr>
        <p:spPr>
          <a:xfrm>
            <a:off x="241338" y="405713"/>
            <a:ext cx="1955725" cy="6096000"/>
          </a:xfrm>
          <a:prstGeom prst="rect">
            <a:avLst/>
          </a:prstGeom>
          <a:gradFill>
            <a:gsLst>
              <a:gs pos="0">
                <a:srgbClr val="3BC0CB"/>
              </a:gs>
              <a:gs pos="100000">
                <a:srgbClr val="5BC2C9"/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8" y="676652"/>
            <a:ext cx="1258824" cy="1258824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34676" y="1594208"/>
            <a:ext cx="9036887" cy="4525963"/>
          </a:xfrm>
        </p:spPr>
        <p:txBody>
          <a:bodyPr/>
          <a:lstStyle/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逆流而上 不隨波逐流 不受潮流影響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品牌打造  鮮明的定位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對象市場營銷 </a:t>
            </a:r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(target marketing)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品味音樂 優質生活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獨一無二的產品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拿捏商業和藝術的最佳平衡</a:t>
            </a:r>
          </a:p>
          <a:p>
            <a:r>
              <a:rPr lang="zh-TW" altLang="en-US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經常性收入的商業模式 </a:t>
            </a:r>
            <a:r>
              <a:rPr lang="en-US" altLang="zh-TW" sz="1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rPr>
              <a:t>(recurring revenue model)</a:t>
            </a:r>
          </a:p>
          <a:p>
            <a:endParaRPr lang="en-US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BC1E0036-E6C0-0826-6173-D990702FF6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054" y="6344530"/>
            <a:ext cx="501946" cy="51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000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111">
      <a:dk1>
        <a:srgbClr val="F6F8F8"/>
      </a:dk1>
      <a:lt1>
        <a:srgbClr val="3D3D3D"/>
      </a:lt1>
      <a:dk2>
        <a:srgbClr val="FFFFFF"/>
      </a:dk2>
      <a:lt2>
        <a:srgbClr val="2B2B2B"/>
      </a:lt2>
      <a:accent1>
        <a:srgbClr val="3780D7"/>
      </a:accent1>
      <a:accent2>
        <a:srgbClr val="3FACD0"/>
      </a:accent2>
      <a:accent3>
        <a:srgbClr val="3DA1D2"/>
      </a:accent3>
      <a:accent4>
        <a:srgbClr val="3B96D3"/>
      </a:accent4>
      <a:accent5>
        <a:srgbClr val="398BD5"/>
      </a:accent5>
      <a:accent6>
        <a:srgbClr val="3780D7"/>
      </a:accent6>
      <a:hlink>
        <a:srgbClr val="41B7D0"/>
      </a:hlink>
      <a:folHlink>
        <a:srgbClr val="70AD4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884</Words>
  <Application>Microsoft Office PowerPoint</Application>
  <PresentationFormat>宽屏</PresentationFormat>
  <Paragraphs>80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Adobe 楷体 Std R</vt:lpstr>
      <vt:lpstr>新細明體</vt:lpstr>
      <vt:lpstr>SimSun</vt:lpstr>
      <vt:lpstr>Arial</vt:lpstr>
      <vt:lpstr>Calibri</vt:lpstr>
      <vt:lpstr>Calibri Light</vt:lpstr>
      <vt:lpstr>Tahoma</vt:lpstr>
      <vt:lpstr>Office Theme</vt:lpstr>
      <vt:lpstr>絢麗璀璨 歌舞升平</vt:lpstr>
      <vt:lpstr>企業簡單介紹</vt:lpstr>
      <vt:lpstr>公司證照</vt:lpstr>
      <vt:lpstr>組織架構</vt:lpstr>
      <vt:lpstr>精品音樂的藍海</vt:lpstr>
      <vt:lpstr>實體音樂沒有死亡 </vt:lpstr>
      <vt:lpstr>精品音樂革命的目標</vt:lpstr>
      <vt:lpstr>獨立資產，唯我獨有</vt:lpstr>
      <vt:lpstr>精品音樂的高尚精神</vt:lpstr>
      <vt:lpstr> 馬來西亞最積極和有實力的團隊</vt:lpstr>
      <vt:lpstr>使命宣言</vt:lpstr>
      <vt:lpstr>資產財報概述</vt:lpstr>
      <vt:lpstr>絢麗璀璨 歌舞升平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RITS</dc:creator>
  <cp:lastModifiedBy>JOEKOE LIU</cp:lastModifiedBy>
  <cp:revision>93</cp:revision>
  <dcterms:created xsi:type="dcterms:W3CDTF">2017-10-12T15:34:57Z</dcterms:created>
  <dcterms:modified xsi:type="dcterms:W3CDTF">2023-04-26T05:26:37Z</dcterms:modified>
</cp:coreProperties>
</file>